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62A7-E5A3-4B3D-86BD-3E8DAE4F3687}" type="datetimeFigureOut">
              <a:rPr lang="zh-TW" altLang="en-US" smtClean="0"/>
              <a:pPr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38DF-5445-47A2-BCCE-6CC9E81E0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歌唱歸於聖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讚頌你賜下慈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980" indent="0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願大喜訊息</a:t>
            </a:r>
            <a:endParaRPr lang="en-US" sz="4900" b="1" spc="-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tươi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賜平安給你</a:t>
            </a:r>
            <a:endParaRPr lang="en-US" sz="4900" b="1" spc="-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khắp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nẻo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恭祝聖誕快樂</a:t>
            </a:r>
            <a:endParaRPr lang="en-US" sz="4900" b="1" spc="-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hạnh</a:t>
            </a:r>
            <a:endParaRPr lang="en-US" altLang="zh-TW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並賀新年納福</a:t>
            </a:r>
            <a:endParaRPr lang="en-US" altLang="zh-TW" sz="4900" dirty="0">
              <a:solidFill>
                <a:srgbClr val="002060"/>
              </a:solidFill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xmlns="" val="5688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</a:t>
            </a:r>
            <a:r>
              <a:rPr lang="zh-TW" altLang="en-US" sz="5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山高 比海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透  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不著 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看得見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因為有你 因為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甘心給 用心愛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把心中這一份愛 活出來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耶穌的愛激勵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自己成為別人祝福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耶穌的愛點燃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熊愛火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一起 向世界 活出愛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cap="all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祝你聖誕快樂</a:t>
            </a:r>
            <a:endParaRPr lang="zh-TW" alt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Ca </a:t>
            </a:r>
            <a:r>
              <a:rPr lang="en-US" altLang="zh-TW" sz="4400" b="1" dirty="0" err="1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Chúc</a:t>
            </a:r>
            <a:r>
              <a:rPr lang="en-US" altLang="zh-TW" sz="4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400" b="1" dirty="0" err="1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Giáng</a:t>
            </a:r>
            <a:r>
              <a:rPr lang="en-US" altLang="zh-TW" sz="4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400" b="1" dirty="0" err="1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Sinh</a:t>
            </a:r>
            <a:endParaRPr lang="zh-TW" altLang="en-US" sz="4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414683" indent="-413703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endParaRPr lang="en-US" sz="4900" b="1" spc="-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endParaRPr lang="en-US" sz="3300" b="1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lành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hy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vọng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並賀新年納福</a:t>
            </a:r>
            <a:endParaRPr lang="en-US" altLang="zh-TW" sz="4900" b="1" spc="-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70</TotalTime>
  <Words>208</Words>
  <Application>Microsoft Office PowerPoint</Application>
  <PresentationFormat>如螢幕大小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歡欣</vt:lpstr>
      <vt:lpstr>歡欣</vt:lpstr>
      <vt:lpstr>歡欣</vt:lpstr>
      <vt:lpstr>活出愛</vt:lpstr>
      <vt:lpstr>活出愛</vt:lpstr>
      <vt:lpstr>活出愛</vt:lpstr>
      <vt:lpstr>活出愛</vt:lpstr>
      <vt:lpstr>祝你聖誕快樂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天使初報聖誕佳音</dc:title>
  <dc:creator>DaTang</dc:creator>
  <cp:lastModifiedBy>DaTang</cp:lastModifiedBy>
  <cp:revision>8</cp:revision>
  <dcterms:created xsi:type="dcterms:W3CDTF">2018-12-02T00:24:28Z</dcterms:created>
  <dcterms:modified xsi:type="dcterms:W3CDTF">2018-12-22T13:03:22Z</dcterms:modified>
</cp:coreProperties>
</file>