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4906F-4152-4C22-BA1D-9B5165AF828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780D-42FE-4447-9748-380D951AB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45301-6599-4A58-B161-BF1DC172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你們要讚美耶和華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07362-F630-40AF-BF2F-D5339F78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你們要讚美耶和華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在神的聖所讚美祂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在祂顯能力的穹蒼讚美祂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要因祂大能的作為讚美祂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按着祂極美的大德讚美祂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14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45301-6599-4A58-B161-BF1DC172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你們要讚美耶和華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07362-F630-40AF-BF2F-D5339F78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要用角聲讚美祂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鼓瑟彈琴讚美祂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擊鼓跳舞讚美祂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用絲線的樂器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和簫的聲音讚美祂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05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45301-6599-4A58-B161-BF1DC172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你們要讚美耶和華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07362-F630-40AF-BF2F-D5339F78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用大响的鈸讚美祂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用高聲的鈸讚美祂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凡有氣息的都要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讚美耶和華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你們要讚美耶和華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165126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44</TotalTime>
  <Words>101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你們要讚美耶和華</vt:lpstr>
      <vt:lpstr>你們要讚美耶和華</vt:lpstr>
      <vt:lpstr>你們要讚美耶和華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你們要讚美耶和華</dc:title>
  <dc:creator>batisuoc</dc:creator>
  <cp:lastModifiedBy>大唐</cp:lastModifiedBy>
  <cp:revision>7</cp:revision>
  <dcterms:created xsi:type="dcterms:W3CDTF">2018-02-02T05:52:16Z</dcterms:created>
  <dcterms:modified xsi:type="dcterms:W3CDTF">2018-08-25T13:27:16Z</dcterms:modified>
</cp:coreProperties>
</file>