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A8EC-2A09-46EF-AE62-B49DD18FB99A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無言的讚頌</vt:lpstr>
      <vt:lpstr>無言的讚頌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Admin</dc:creator>
  <cp:lastModifiedBy>大唐</cp:lastModifiedBy>
  <cp:revision>4</cp:revision>
  <dcterms:created xsi:type="dcterms:W3CDTF">2013-02-02T13:00:55Z</dcterms:created>
  <dcterms:modified xsi:type="dcterms:W3CDTF">2018-06-23T12:16:30Z</dcterms:modified>
</cp:coreProperties>
</file>