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E6-ABFE-4AC1-8C29-4FB4C173B034}" type="datetimeFigureOut">
              <a:rPr lang="en-US" smtClean="0"/>
              <a:pPr/>
              <a:t>4/8/2018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CDB-F832-4109-B84F-36F880065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E6-ABFE-4AC1-8C29-4FB4C173B034}" type="datetimeFigureOut">
              <a:rPr lang="en-US" smtClean="0"/>
              <a:pPr/>
              <a:t>4/8/2018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CDB-F832-4109-B84F-36F880065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E6-ABFE-4AC1-8C29-4FB4C173B034}" type="datetimeFigureOut">
              <a:rPr lang="en-US" smtClean="0"/>
              <a:pPr/>
              <a:t>4/8/2018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CDB-F832-4109-B84F-36F880065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E6-ABFE-4AC1-8C29-4FB4C173B034}" type="datetimeFigureOut">
              <a:rPr lang="en-US" smtClean="0"/>
              <a:pPr/>
              <a:t>4/8/2018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CDB-F832-4109-B84F-36F880065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E6-ABFE-4AC1-8C29-4FB4C173B034}" type="datetimeFigureOut">
              <a:rPr lang="en-US" smtClean="0"/>
              <a:pPr/>
              <a:t>4/8/2018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CDB-F832-4109-B84F-36F880065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E6-ABFE-4AC1-8C29-4FB4C173B034}" type="datetimeFigureOut">
              <a:rPr lang="en-US" smtClean="0"/>
              <a:pPr/>
              <a:t>4/8/2018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CDB-F832-4109-B84F-36F880065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E6-ABFE-4AC1-8C29-4FB4C173B034}" type="datetimeFigureOut">
              <a:rPr lang="en-US" smtClean="0"/>
              <a:pPr/>
              <a:t>4/8/2018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CDB-F832-4109-B84F-36F880065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E6-ABFE-4AC1-8C29-4FB4C173B034}" type="datetimeFigureOut">
              <a:rPr lang="en-US" smtClean="0"/>
              <a:pPr/>
              <a:t>4/8/2018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CDB-F832-4109-B84F-36F880065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E6-ABFE-4AC1-8C29-4FB4C173B034}" type="datetimeFigureOut">
              <a:rPr lang="en-US" smtClean="0"/>
              <a:pPr/>
              <a:t>4/8/2018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CDB-F832-4109-B84F-36F880065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E6-ABFE-4AC1-8C29-4FB4C173B034}" type="datetimeFigureOut">
              <a:rPr lang="en-US" smtClean="0"/>
              <a:pPr/>
              <a:t>4/8/2018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CDB-F832-4109-B84F-36F880065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E6-ABFE-4AC1-8C29-4FB4C173B034}" type="datetimeFigureOut">
              <a:rPr lang="en-US" smtClean="0"/>
              <a:pPr/>
              <a:t>4/8/2018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CDB-F832-4109-B84F-36F880065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64BE6-ABFE-4AC1-8C29-4FB4C173B034}" type="datetimeFigureOut">
              <a:rPr lang="en-US" smtClean="0"/>
              <a:pPr/>
              <a:t>4/8/2018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97CDB-F832-4109-B84F-36F880065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靠著耶穌聖名</a:t>
            </a:r>
            <a:endParaRPr lang="en-US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靠著耶穌聖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   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著耶穌聖名</a:t>
            </a:r>
            <a:endParaRPr 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我們必能得勝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(x2)</a:t>
            </a:r>
            <a:endParaRPr 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618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靠著耶穌聖名</a:t>
            </a:r>
            <a:endParaRPr lang="en-US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誰能訴盡神的作為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誰能訴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盡祂的愛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著耶穌寶貝聖名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我們必能得勝</a:t>
            </a:r>
            <a:endParaRPr 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588727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46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靠著耶穌聖名</vt:lpstr>
      <vt:lpstr>靠著耶穌聖名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靠著耶穌聖名</dc:title>
  <dc:creator>BatisUoc</dc:creator>
  <cp:lastModifiedBy>大唐</cp:lastModifiedBy>
  <cp:revision>2</cp:revision>
  <dcterms:created xsi:type="dcterms:W3CDTF">2018-04-07T18:32:59Z</dcterms:created>
  <dcterms:modified xsi:type="dcterms:W3CDTF">2018-04-08T00:01:01Z</dcterms:modified>
</cp:coreProperties>
</file>