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0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9442" y="3307355"/>
            <a:ext cx="7117180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9442" y="4777380"/>
            <a:ext cx="7117180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3" y="1807361"/>
            <a:ext cx="7123080" cy="405143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9561" y="675723"/>
            <a:ext cx="1472962" cy="518532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442" y="675723"/>
            <a:ext cx="5467557" cy="518532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3308581"/>
            <a:ext cx="7117178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4777381"/>
            <a:ext cx="711717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675724"/>
            <a:ext cx="7123080" cy="92447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442" y="1809749"/>
            <a:ext cx="3471277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1" y="1809749"/>
            <a:ext cx="3469242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2" y="1812927"/>
            <a:ext cx="347127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9442" y="2389189"/>
            <a:ext cx="347127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1812927"/>
            <a:ext cx="347127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389189"/>
            <a:ext cx="3471275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2" y="446087"/>
            <a:ext cx="2660650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654" y="446087"/>
            <a:ext cx="4279869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2" y="1631949"/>
            <a:ext cx="2660650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443" y="1387058"/>
            <a:ext cx="3297953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9443" y="2500312"/>
            <a:ext cx="3297954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4516154" y="994387"/>
            <a:ext cx="1847138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674192" y="1601512"/>
            <a:ext cx="3429000" cy="3429000"/>
          </a:xfrm>
          <a:prstGeom prst="ellipse">
            <a:avLst/>
          </a:prstGeom>
          <a:ln w="76200">
            <a:solidFill>
              <a:schemeClr val="tx2">
                <a:lumMod val="75000"/>
              </a:schemeClr>
            </a:solidFill>
          </a:ln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>
            <a:spLocks noChangeAspect="1"/>
          </p:cNvSpPr>
          <p:nvPr/>
        </p:nvSpPr>
        <p:spPr>
          <a:xfrm>
            <a:off x="-69625" y="4042576"/>
            <a:ext cx="1743945" cy="1909234"/>
          </a:xfrm>
          <a:custGeom>
            <a:avLst/>
            <a:gdLst/>
            <a:ahLst/>
            <a:cxnLst/>
            <a:rect l="l" t="t" r="r" b="b"/>
            <a:pathLst>
              <a:path w="1743945" h="1909234">
                <a:moveTo>
                  <a:pt x="789328" y="0"/>
                </a:moveTo>
                <a:cubicBezTo>
                  <a:pt x="1316548" y="0"/>
                  <a:pt x="1743945" y="427397"/>
                  <a:pt x="1743945" y="954617"/>
                </a:cubicBezTo>
                <a:cubicBezTo>
                  <a:pt x="1743945" y="1481837"/>
                  <a:pt x="1316548" y="1909234"/>
                  <a:pt x="789328" y="1909234"/>
                </a:cubicBezTo>
                <a:cubicBezTo>
                  <a:pt x="461080" y="1909234"/>
                  <a:pt x="171527" y="1743562"/>
                  <a:pt x="0" y="1491086"/>
                </a:cubicBezTo>
                <a:lnTo>
                  <a:pt x="0" y="418149"/>
                </a:lnTo>
                <a:cubicBezTo>
                  <a:pt x="171527" y="165673"/>
                  <a:pt x="461080" y="0"/>
                  <a:pt x="789328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520638" y="1095310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1878729" y="28293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520637" y="5729135"/>
            <a:ext cx="1909234" cy="1193756"/>
          </a:xfrm>
          <a:custGeom>
            <a:avLst/>
            <a:gdLst/>
            <a:ahLst/>
            <a:cxnLst/>
            <a:rect l="l" t="t" r="r" b="b"/>
            <a:pathLst>
              <a:path w="1909234" h="1193756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037305"/>
                  <a:pt x="1898721" y="1117537"/>
                  <a:pt x="1877819" y="1193756"/>
                </a:cubicBezTo>
                <a:lnTo>
                  <a:pt x="31415" y="1193756"/>
                </a:lnTo>
                <a:cubicBezTo>
                  <a:pt x="10513" y="1117537"/>
                  <a:pt x="0" y="103730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0" name="Oval 129"/>
          <p:cNvSpPr>
            <a:spLocks noChangeAspect="1"/>
          </p:cNvSpPr>
          <p:nvPr/>
        </p:nvSpPr>
        <p:spPr>
          <a:xfrm>
            <a:off x="-46711" y="-61709"/>
            <a:ext cx="1449107" cy="1677064"/>
          </a:xfrm>
          <a:custGeom>
            <a:avLst/>
            <a:gdLst/>
            <a:ahLst/>
            <a:cxnLst/>
            <a:rect l="l" t="t" r="r" b="b"/>
            <a:pathLst>
              <a:path w="1449107" h="1677064">
                <a:moveTo>
                  <a:pt x="0" y="0"/>
                </a:moveTo>
                <a:lnTo>
                  <a:pt x="1112019" y="0"/>
                </a:lnTo>
                <a:cubicBezTo>
                  <a:pt x="1319407" y="171874"/>
                  <a:pt x="1449107" y="432014"/>
                  <a:pt x="1449107" y="722447"/>
                </a:cubicBezTo>
                <a:cubicBezTo>
                  <a:pt x="1449107" y="1249667"/>
                  <a:pt x="1021710" y="1677064"/>
                  <a:pt x="494490" y="1677064"/>
                </a:cubicBezTo>
                <a:cubicBezTo>
                  <a:pt x="313232" y="1677064"/>
                  <a:pt x="143772" y="1626546"/>
                  <a:pt x="0" y="1537872"/>
                </a:cubicBezTo>
                <a:close/>
              </a:path>
            </a:pathLst>
          </a:custGeom>
          <a:solidFill>
            <a:schemeClr val="tx2">
              <a:lumMod val="75000"/>
              <a:alpha val="14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1" name="Oval 130"/>
          <p:cNvSpPr>
            <a:spLocks noChangeAspect="1"/>
          </p:cNvSpPr>
          <p:nvPr/>
        </p:nvSpPr>
        <p:spPr>
          <a:xfrm>
            <a:off x="924113" y="-161623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2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2" name="Oval 131"/>
          <p:cNvSpPr>
            <a:spLocks noChangeAspect="1"/>
          </p:cNvSpPr>
          <p:nvPr/>
        </p:nvSpPr>
        <p:spPr>
          <a:xfrm>
            <a:off x="0" y="66073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3" name="Oval 132"/>
          <p:cNvSpPr>
            <a:spLocks noChangeAspect="1"/>
          </p:cNvSpPr>
          <p:nvPr/>
        </p:nvSpPr>
        <p:spPr>
          <a:xfrm>
            <a:off x="7497531" y="-61709"/>
            <a:ext cx="1694467" cy="1677064"/>
          </a:xfrm>
          <a:custGeom>
            <a:avLst/>
            <a:gdLst/>
            <a:ahLst/>
            <a:cxnLst/>
            <a:rect l="l" t="t" r="r" b="b"/>
            <a:pathLst>
              <a:path w="1694467" h="1677064">
                <a:moveTo>
                  <a:pt x="337088" y="0"/>
                </a:moveTo>
                <a:lnTo>
                  <a:pt x="1573463" y="0"/>
                </a:lnTo>
                <a:cubicBezTo>
                  <a:pt x="1618202" y="37449"/>
                  <a:pt x="1658454" y="79950"/>
                  <a:pt x="1694467" y="126010"/>
                </a:cubicBezTo>
                <a:lnTo>
                  <a:pt x="1694467" y="1318884"/>
                </a:lnTo>
                <a:cubicBezTo>
                  <a:pt x="1522840" y="1538397"/>
                  <a:pt x="1254922" y="1677064"/>
                  <a:pt x="954617" y="1677064"/>
                </a:cubicBezTo>
                <a:cubicBezTo>
                  <a:pt x="427397" y="1677064"/>
                  <a:pt x="0" y="1249667"/>
                  <a:pt x="0" y="722447"/>
                </a:cubicBezTo>
                <a:cubicBezTo>
                  <a:pt x="0" y="432014"/>
                  <a:pt x="129700" y="171874"/>
                  <a:pt x="337088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4" name="Oval 133"/>
          <p:cNvSpPr>
            <a:spLocks noChangeAspect="1"/>
          </p:cNvSpPr>
          <p:nvPr/>
        </p:nvSpPr>
        <p:spPr>
          <a:xfrm>
            <a:off x="6117502" y="-61708"/>
            <a:ext cx="1909234" cy="1705448"/>
          </a:xfrm>
          <a:custGeom>
            <a:avLst/>
            <a:gdLst/>
            <a:ahLst/>
            <a:cxnLst/>
            <a:rect l="l" t="t" r="r" b="b"/>
            <a:pathLst>
              <a:path w="1909234" h="1705448">
                <a:moveTo>
                  <a:pt x="371490" y="0"/>
                </a:moveTo>
                <a:lnTo>
                  <a:pt x="1537745" y="0"/>
                </a:lnTo>
                <a:cubicBezTo>
                  <a:pt x="1764760" y="171517"/>
                  <a:pt x="1909234" y="444302"/>
                  <a:pt x="1909234" y="750831"/>
                </a:cubicBezTo>
                <a:cubicBezTo>
                  <a:pt x="1909234" y="1278051"/>
                  <a:pt x="1481837" y="1705448"/>
                  <a:pt x="954617" y="1705448"/>
                </a:cubicBezTo>
                <a:cubicBezTo>
                  <a:pt x="427397" y="1705448"/>
                  <a:pt x="0" y="1278051"/>
                  <a:pt x="0" y="750831"/>
                </a:cubicBezTo>
                <a:cubicBezTo>
                  <a:pt x="0" y="444302"/>
                  <a:pt x="144474" y="171517"/>
                  <a:pt x="37149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5" name="Oval 134"/>
          <p:cNvSpPr>
            <a:spLocks noChangeAspect="1"/>
          </p:cNvSpPr>
          <p:nvPr/>
        </p:nvSpPr>
        <p:spPr>
          <a:xfrm>
            <a:off x="7494454" y="1095309"/>
            <a:ext cx="1697544" cy="1909234"/>
          </a:xfrm>
          <a:custGeom>
            <a:avLst/>
            <a:gdLst/>
            <a:ahLst/>
            <a:cxnLst/>
            <a:rect l="l" t="t" r="r" b="b"/>
            <a:pathLst>
              <a:path w="1697544" h="1909234">
                <a:moveTo>
                  <a:pt x="954617" y="0"/>
                </a:moveTo>
                <a:cubicBezTo>
                  <a:pt x="1256666" y="0"/>
                  <a:pt x="1525952" y="140283"/>
                  <a:pt x="1697544" y="361910"/>
                </a:cubicBezTo>
                <a:lnTo>
                  <a:pt x="1697544" y="1547324"/>
                </a:lnTo>
                <a:cubicBezTo>
                  <a:pt x="1525952" y="1768951"/>
                  <a:pt x="1256666" y="1909234"/>
                  <a:pt x="954617" y="1909234"/>
                </a:cubicBezTo>
                <a:cubicBezTo>
                  <a:pt x="427397" y="1909234"/>
                  <a:pt x="0" y="1481837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8056674" y="5140346"/>
            <a:ext cx="1137194" cy="1759729"/>
          </a:xfrm>
          <a:custGeom>
            <a:avLst/>
            <a:gdLst/>
            <a:ahLst/>
            <a:cxnLst/>
            <a:rect l="l" t="t" r="r" b="b"/>
            <a:pathLst>
              <a:path w="1137194" h="1759729">
                <a:moveTo>
                  <a:pt x="954617" y="0"/>
                </a:moveTo>
                <a:cubicBezTo>
                  <a:pt x="1017088" y="0"/>
                  <a:pt x="1078157" y="6001"/>
                  <a:pt x="1137194" y="17897"/>
                </a:cubicBezTo>
                <a:lnTo>
                  <a:pt x="1137194" y="1759729"/>
                </a:lnTo>
                <a:lnTo>
                  <a:pt x="443151" y="1759729"/>
                </a:lnTo>
                <a:cubicBezTo>
                  <a:pt x="176544" y="1591075"/>
                  <a:pt x="0" y="1293463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6661711" y="4362912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8" name="Oval 137"/>
          <p:cNvSpPr>
            <a:spLocks noChangeAspect="1"/>
          </p:cNvSpPr>
          <p:nvPr/>
        </p:nvSpPr>
        <p:spPr>
          <a:xfrm>
            <a:off x="-69625" y="4948766"/>
            <a:ext cx="1353860" cy="1909234"/>
          </a:xfrm>
          <a:custGeom>
            <a:avLst/>
            <a:gdLst/>
            <a:ahLst/>
            <a:cxnLst/>
            <a:rect l="l" t="t" r="r" b="b"/>
            <a:pathLst>
              <a:path w="1353860" h="1909234">
                <a:moveTo>
                  <a:pt x="399243" y="0"/>
                </a:moveTo>
                <a:cubicBezTo>
                  <a:pt x="926463" y="0"/>
                  <a:pt x="1353860" y="427397"/>
                  <a:pt x="1353860" y="954617"/>
                </a:cubicBezTo>
                <a:cubicBezTo>
                  <a:pt x="1353860" y="1481837"/>
                  <a:pt x="926463" y="1909234"/>
                  <a:pt x="399243" y="1909234"/>
                </a:cubicBezTo>
                <a:cubicBezTo>
                  <a:pt x="256544" y="1909234"/>
                  <a:pt x="121158" y="1877924"/>
                  <a:pt x="0" y="1820890"/>
                </a:cubicBezTo>
                <a:lnTo>
                  <a:pt x="0" y="88345"/>
                </a:lnTo>
                <a:cubicBezTo>
                  <a:pt x="121158" y="31311"/>
                  <a:pt x="256544" y="0"/>
                  <a:pt x="399243" y="0"/>
                </a:cubicBezTo>
                <a:close/>
              </a:path>
            </a:pathLst>
          </a:custGeom>
          <a:solidFill>
            <a:schemeClr val="tx2">
              <a:lumMod val="75000"/>
              <a:alpha val="16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39" name="Oval 138"/>
          <p:cNvSpPr>
            <a:spLocks noChangeAspect="1"/>
          </p:cNvSpPr>
          <p:nvPr/>
        </p:nvSpPr>
        <p:spPr>
          <a:xfrm>
            <a:off x="708471" y="479033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0" name="Oval 139"/>
          <p:cNvSpPr>
            <a:spLocks noChangeAspect="1"/>
          </p:cNvSpPr>
          <p:nvPr/>
        </p:nvSpPr>
        <p:spPr>
          <a:xfrm>
            <a:off x="6117503" y="783988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5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6459053" y="5140346"/>
            <a:ext cx="1909233" cy="190923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8398204" y="597861"/>
            <a:ext cx="793794" cy="1252918"/>
          </a:xfrm>
          <a:custGeom>
            <a:avLst/>
            <a:gdLst/>
            <a:ahLst/>
            <a:cxnLst/>
            <a:rect l="l" t="t" r="r" b="b"/>
            <a:pathLst>
              <a:path w="793794" h="1252918">
                <a:moveTo>
                  <a:pt x="626459" y="0"/>
                </a:moveTo>
                <a:cubicBezTo>
                  <a:pt x="684682" y="0"/>
                  <a:pt x="741049" y="7943"/>
                  <a:pt x="793794" y="25480"/>
                </a:cubicBezTo>
                <a:lnTo>
                  <a:pt x="793794" y="1227438"/>
                </a:lnTo>
                <a:cubicBezTo>
                  <a:pt x="741049" y="1244975"/>
                  <a:pt x="684682" y="1252918"/>
                  <a:pt x="626459" y="1252918"/>
                </a:cubicBezTo>
                <a:cubicBezTo>
                  <a:pt x="280475" y="1252918"/>
                  <a:pt x="0" y="972443"/>
                  <a:pt x="0" y="626459"/>
                </a:cubicBezTo>
                <a:cubicBezTo>
                  <a:pt x="0" y="280475"/>
                  <a:pt x="280475" y="0"/>
                  <a:pt x="626459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6350100" y="206512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6872127" y="1450645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7219068" y="2049927"/>
            <a:ext cx="1041276" cy="1041276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>
            <a:spLocks noChangeAspect="1"/>
          </p:cNvSpPr>
          <p:nvPr/>
        </p:nvSpPr>
        <p:spPr>
          <a:xfrm>
            <a:off x="7749416" y="2661634"/>
            <a:ext cx="721308" cy="721308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>
            <a:spLocks noChangeAspect="1"/>
          </p:cNvSpPr>
          <p:nvPr/>
        </p:nvSpPr>
        <p:spPr>
          <a:xfrm>
            <a:off x="685054" y="-100976"/>
            <a:ext cx="1193676" cy="697815"/>
          </a:xfrm>
          <a:custGeom>
            <a:avLst/>
            <a:gdLst/>
            <a:ahLst/>
            <a:cxnLst/>
            <a:rect l="l" t="t" r="r" b="b"/>
            <a:pathLst>
              <a:path w="1193676" h="697815">
                <a:moveTo>
                  <a:pt x="10179" y="0"/>
                </a:moveTo>
                <a:lnTo>
                  <a:pt x="1183497" y="0"/>
                </a:lnTo>
                <a:cubicBezTo>
                  <a:pt x="1190746" y="32633"/>
                  <a:pt x="1193676" y="66463"/>
                  <a:pt x="1193676" y="100977"/>
                </a:cubicBezTo>
                <a:cubicBezTo>
                  <a:pt x="1193676" y="430602"/>
                  <a:pt x="926463" y="697815"/>
                  <a:pt x="596838" y="697815"/>
                </a:cubicBezTo>
                <a:cubicBezTo>
                  <a:pt x="267213" y="697815"/>
                  <a:pt x="0" y="430602"/>
                  <a:pt x="0" y="100977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>
            <a:spLocks noChangeAspect="1"/>
          </p:cNvSpPr>
          <p:nvPr/>
        </p:nvSpPr>
        <p:spPr>
          <a:xfrm>
            <a:off x="1502638" y="-100976"/>
            <a:ext cx="1029028" cy="459889"/>
          </a:xfrm>
          <a:custGeom>
            <a:avLst/>
            <a:gdLst/>
            <a:ahLst/>
            <a:cxnLst/>
            <a:rect l="l" t="t" r="r" b="b"/>
            <a:pathLst>
              <a:path w="1029028" h="459889">
                <a:moveTo>
                  <a:pt x="0" y="0"/>
                </a:moveTo>
                <a:lnTo>
                  <a:pt x="1029028" y="0"/>
                </a:lnTo>
                <a:cubicBezTo>
                  <a:pt x="1001386" y="259074"/>
                  <a:pt x="781401" y="459889"/>
                  <a:pt x="514514" y="459889"/>
                </a:cubicBezTo>
                <a:cubicBezTo>
                  <a:pt x="247627" y="459889"/>
                  <a:pt x="27642" y="259074"/>
                  <a:pt x="0" y="0"/>
                </a:cubicBez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-69624" y="-100976"/>
            <a:ext cx="590263" cy="612289"/>
          </a:xfrm>
          <a:custGeom>
            <a:avLst/>
            <a:gdLst/>
            <a:ahLst/>
            <a:cxnLst/>
            <a:rect l="l" t="t" r="r" b="b"/>
            <a:pathLst>
              <a:path w="590263" h="612289">
                <a:moveTo>
                  <a:pt x="0" y="0"/>
                </a:moveTo>
                <a:lnTo>
                  <a:pt x="581024" y="0"/>
                </a:lnTo>
                <a:cubicBezTo>
                  <a:pt x="587493" y="29611"/>
                  <a:pt x="590263" y="60308"/>
                  <a:pt x="590263" y="91651"/>
                </a:cubicBezTo>
                <a:cubicBezTo>
                  <a:pt x="590263" y="379191"/>
                  <a:pt x="357165" y="612289"/>
                  <a:pt x="69625" y="612289"/>
                </a:cubicBezTo>
                <a:lnTo>
                  <a:pt x="0" y="605270"/>
                </a:lnTo>
                <a:close/>
              </a:path>
            </a:pathLst>
          </a:cu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6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277432" y="4321783"/>
            <a:ext cx="1396887" cy="1396887"/>
          </a:xfrm>
          <a:prstGeom prst="ellipse">
            <a:avLst/>
          </a:pr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>
            <a:spLocks noChangeAspect="1"/>
          </p:cNvSpPr>
          <p:nvPr/>
        </p:nvSpPr>
        <p:spPr>
          <a:xfrm>
            <a:off x="5792131" y="6489965"/>
            <a:ext cx="1115939" cy="443769"/>
          </a:xfrm>
          <a:custGeom>
            <a:avLst/>
            <a:gdLst/>
            <a:ahLst/>
            <a:cxnLst/>
            <a:rect l="l" t="t" r="r" b="b"/>
            <a:pathLst>
              <a:path w="1115939" h="443769">
                <a:moveTo>
                  <a:pt x="557969" y="0"/>
                </a:moveTo>
                <a:cubicBezTo>
                  <a:pt x="830120" y="0"/>
                  <a:pt x="1058049" y="189335"/>
                  <a:pt x="1115939" y="443769"/>
                </a:cubicBezTo>
                <a:lnTo>
                  <a:pt x="0" y="443769"/>
                </a:lnTo>
                <a:cubicBezTo>
                  <a:pt x="57889" y="189335"/>
                  <a:pt x="285818" y="0"/>
                  <a:pt x="55796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6127999" y="6408840"/>
            <a:ext cx="1237019" cy="524894"/>
          </a:xfrm>
          <a:custGeom>
            <a:avLst/>
            <a:gdLst/>
            <a:ahLst/>
            <a:cxnLst/>
            <a:rect l="l" t="t" r="r" b="b"/>
            <a:pathLst>
              <a:path w="1237019" h="524894">
                <a:moveTo>
                  <a:pt x="618509" y="0"/>
                </a:moveTo>
                <a:cubicBezTo>
                  <a:pt x="930325" y="0"/>
                  <a:pt x="1189147" y="226891"/>
                  <a:pt x="1237019" y="524894"/>
                </a:cubicBezTo>
                <a:lnTo>
                  <a:pt x="0" y="524894"/>
                </a:lnTo>
                <a:cubicBezTo>
                  <a:pt x="47872" y="226891"/>
                  <a:pt x="306694" y="0"/>
                  <a:pt x="618509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/>
          <p:cNvSpPr>
            <a:spLocks noChangeAspect="1"/>
          </p:cNvSpPr>
          <p:nvPr/>
        </p:nvSpPr>
        <p:spPr>
          <a:xfrm>
            <a:off x="7577655" y="6408841"/>
            <a:ext cx="1211408" cy="524893"/>
          </a:xfrm>
          <a:custGeom>
            <a:avLst/>
            <a:gdLst/>
            <a:ahLst/>
            <a:cxnLst/>
            <a:rect l="l" t="t" r="r" b="b"/>
            <a:pathLst>
              <a:path w="1211408" h="524893">
                <a:moveTo>
                  <a:pt x="605704" y="0"/>
                </a:moveTo>
                <a:cubicBezTo>
                  <a:pt x="914574" y="0"/>
                  <a:pt x="1170243" y="227782"/>
                  <a:pt x="1211408" y="524893"/>
                </a:cubicBezTo>
                <a:lnTo>
                  <a:pt x="0" y="524893"/>
                </a:lnTo>
                <a:cubicBezTo>
                  <a:pt x="41165" y="227782"/>
                  <a:pt x="296834" y="0"/>
                  <a:pt x="605704" y="0"/>
                </a:cubicBezTo>
                <a:close/>
              </a:path>
            </a:pathLst>
          </a:custGeom>
          <a:solidFill>
            <a:schemeClr val="tx2">
              <a:lumMod val="75000"/>
              <a:alpha val="6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4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>
            <a:spLocks noChangeAspect="1"/>
          </p:cNvSpPr>
          <p:nvPr/>
        </p:nvSpPr>
        <p:spPr>
          <a:xfrm>
            <a:off x="11073" y="4941986"/>
            <a:ext cx="611230" cy="61123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-69625" y="6172569"/>
            <a:ext cx="778097" cy="750322"/>
          </a:xfrm>
          <a:custGeom>
            <a:avLst/>
            <a:gdLst/>
            <a:ahLst/>
            <a:cxnLst/>
            <a:rect l="l" t="t" r="r" b="b"/>
            <a:pathLst>
              <a:path w="778097" h="750322">
                <a:moveTo>
                  <a:pt x="261411" y="0"/>
                </a:moveTo>
                <a:cubicBezTo>
                  <a:pt x="546769" y="0"/>
                  <a:pt x="778097" y="231328"/>
                  <a:pt x="778097" y="516686"/>
                </a:cubicBezTo>
                <a:cubicBezTo>
                  <a:pt x="778097" y="601179"/>
                  <a:pt x="757816" y="680934"/>
                  <a:pt x="719843" y="750322"/>
                </a:cubicBezTo>
                <a:lnTo>
                  <a:pt x="0" y="750322"/>
                </a:lnTo>
                <a:lnTo>
                  <a:pt x="0" y="73330"/>
                </a:lnTo>
                <a:cubicBezTo>
                  <a:pt x="75863" y="26083"/>
                  <a:pt x="165591" y="0"/>
                  <a:pt x="26141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-69625" y="5158575"/>
            <a:ext cx="563524" cy="897560"/>
          </a:xfrm>
          <a:custGeom>
            <a:avLst/>
            <a:gdLst/>
            <a:ahLst/>
            <a:cxnLst/>
            <a:rect l="l" t="t" r="r" b="b"/>
            <a:pathLst>
              <a:path w="563524" h="897560">
                <a:moveTo>
                  <a:pt x="114744" y="0"/>
                </a:moveTo>
                <a:cubicBezTo>
                  <a:pt x="362598" y="0"/>
                  <a:pt x="563524" y="200926"/>
                  <a:pt x="563524" y="448780"/>
                </a:cubicBezTo>
                <a:cubicBezTo>
                  <a:pt x="563524" y="696634"/>
                  <a:pt x="362598" y="897560"/>
                  <a:pt x="114744" y="897560"/>
                </a:cubicBezTo>
                <a:cubicBezTo>
                  <a:pt x="74918" y="897560"/>
                  <a:pt x="36304" y="892373"/>
                  <a:pt x="0" y="880900"/>
                </a:cubicBezTo>
                <a:lnTo>
                  <a:pt x="0" y="16661"/>
                </a:lnTo>
                <a:cubicBezTo>
                  <a:pt x="36304" y="5188"/>
                  <a:pt x="74918" y="0"/>
                  <a:pt x="11474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-25758" y="482386"/>
            <a:ext cx="598416" cy="905704"/>
          </a:xfrm>
          <a:custGeom>
            <a:avLst/>
            <a:gdLst/>
            <a:ahLst/>
            <a:cxnLst/>
            <a:rect l="l" t="t" r="r" b="b"/>
            <a:pathLst>
              <a:path w="598416" h="905704">
                <a:moveTo>
                  <a:pt x="145564" y="0"/>
                </a:moveTo>
                <a:cubicBezTo>
                  <a:pt x="395667" y="0"/>
                  <a:pt x="598416" y="202749"/>
                  <a:pt x="598416" y="452852"/>
                </a:cubicBezTo>
                <a:cubicBezTo>
                  <a:pt x="598416" y="702955"/>
                  <a:pt x="395667" y="905704"/>
                  <a:pt x="145564" y="905704"/>
                </a:cubicBezTo>
                <a:cubicBezTo>
                  <a:pt x="94398" y="905704"/>
                  <a:pt x="45214" y="897218"/>
                  <a:pt x="0" y="879648"/>
                </a:cubicBezTo>
                <a:lnTo>
                  <a:pt x="0" y="26056"/>
                </a:lnTo>
                <a:cubicBezTo>
                  <a:pt x="45214" y="8486"/>
                  <a:pt x="94398" y="0"/>
                  <a:pt x="14556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474208" y="836793"/>
            <a:ext cx="910817" cy="91081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319223" y="1452260"/>
            <a:ext cx="772993" cy="772993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>
            <a:off x="371257" y="1886983"/>
            <a:ext cx="610366" cy="610366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>
            <a:off x="154676" y="1919682"/>
            <a:ext cx="521764" cy="52176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7302517" y="-61709"/>
            <a:ext cx="910818" cy="750833"/>
          </a:xfrm>
          <a:custGeom>
            <a:avLst/>
            <a:gdLst/>
            <a:ahLst/>
            <a:cxnLst/>
            <a:rect l="l" t="t" r="r" b="b"/>
            <a:pathLst>
              <a:path w="910818" h="750833">
                <a:moveTo>
                  <a:pt x="111441" y="0"/>
                </a:moveTo>
                <a:lnTo>
                  <a:pt x="799378" y="0"/>
                </a:lnTo>
                <a:cubicBezTo>
                  <a:pt x="869408" y="78400"/>
                  <a:pt x="910818" y="182076"/>
                  <a:pt x="910818" y="295424"/>
                </a:cubicBezTo>
                <a:cubicBezTo>
                  <a:pt x="910818" y="546939"/>
                  <a:pt x="706924" y="750833"/>
                  <a:pt x="455409" y="750833"/>
                </a:cubicBezTo>
                <a:cubicBezTo>
                  <a:pt x="203894" y="750833"/>
                  <a:pt x="0" y="546939"/>
                  <a:pt x="0" y="295424"/>
                </a:cubicBezTo>
                <a:cubicBezTo>
                  <a:pt x="0" y="182076"/>
                  <a:pt x="41410" y="78400"/>
                  <a:pt x="111441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>
            <a:spLocks noChangeAspect="1"/>
          </p:cNvSpPr>
          <p:nvPr/>
        </p:nvSpPr>
        <p:spPr>
          <a:xfrm>
            <a:off x="8718124" y="-61709"/>
            <a:ext cx="473874" cy="613011"/>
          </a:xfrm>
          <a:custGeom>
            <a:avLst/>
            <a:gdLst/>
            <a:ahLst/>
            <a:cxnLst/>
            <a:rect l="l" t="t" r="r" b="b"/>
            <a:pathLst>
              <a:path w="473874" h="613011">
                <a:moveTo>
                  <a:pt x="29684" y="0"/>
                </a:moveTo>
                <a:lnTo>
                  <a:pt x="473874" y="0"/>
                </a:lnTo>
                <a:lnTo>
                  <a:pt x="473874" y="611150"/>
                </a:lnTo>
                <a:cubicBezTo>
                  <a:pt x="467789" y="612887"/>
                  <a:pt x="461614" y="613011"/>
                  <a:pt x="455409" y="613011"/>
                </a:cubicBezTo>
                <a:cubicBezTo>
                  <a:pt x="203894" y="613011"/>
                  <a:pt x="0" y="409117"/>
                  <a:pt x="0" y="157602"/>
                </a:cubicBezTo>
                <a:cubicBezTo>
                  <a:pt x="0" y="101995"/>
                  <a:pt x="9966" y="48716"/>
                  <a:pt x="29684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>
            <a:spLocks noChangeAspect="1"/>
          </p:cNvSpPr>
          <p:nvPr/>
        </p:nvSpPr>
        <p:spPr>
          <a:xfrm>
            <a:off x="7748238" y="282933"/>
            <a:ext cx="1128521" cy="1128521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>
            <a:spLocks noChangeAspect="1"/>
          </p:cNvSpPr>
          <p:nvPr/>
        </p:nvSpPr>
        <p:spPr>
          <a:xfrm>
            <a:off x="8914718" y="749603"/>
            <a:ext cx="277280" cy="907992"/>
          </a:xfrm>
          <a:custGeom>
            <a:avLst/>
            <a:gdLst/>
            <a:ahLst/>
            <a:cxnLst/>
            <a:rect l="l" t="t" r="r" b="b"/>
            <a:pathLst>
              <a:path w="277280" h="907992">
                <a:moveTo>
                  <a:pt x="277280" y="0"/>
                </a:moveTo>
                <a:lnTo>
                  <a:pt x="277280" y="907992"/>
                </a:lnTo>
                <a:cubicBezTo>
                  <a:pt x="112021" y="824131"/>
                  <a:pt x="0" y="652146"/>
                  <a:pt x="0" y="453996"/>
                </a:cubicBezTo>
                <a:cubicBezTo>
                  <a:pt x="0" y="255847"/>
                  <a:pt x="112021" y="83861"/>
                  <a:pt x="2772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>
            <a:spLocks noChangeAspect="1"/>
          </p:cNvSpPr>
          <p:nvPr/>
        </p:nvSpPr>
        <p:spPr>
          <a:xfrm>
            <a:off x="7590871" y="728498"/>
            <a:ext cx="969734" cy="9697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>
            <a:spLocks noChangeAspect="1"/>
          </p:cNvSpPr>
          <p:nvPr/>
        </p:nvSpPr>
        <p:spPr>
          <a:xfrm>
            <a:off x="7470041" y="1326476"/>
            <a:ext cx="608190" cy="60819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3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7629941" y="5611427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6972882" y="5242254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7494454" y="4928166"/>
            <a:ext cx="738345" cy="7383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8229034" y="5666511"/>
            <a:ext cx="605634" cy="605634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8078231" y="4097842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8411816" y="5057878"/>
            <a:ext cx="553549" cy="553549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8688590" y="4790335"/>
            <a:ext cx="503408" cy="553550"/>
          </a:xfrm>
          <a:custGeom>
            <a:avLst/>
            <a:gdLst/>
            <a:ahLst/>
            <a:cxnLst/>
            <a:rect l="l" t="t" r="r" b="b"/>
            <a:pathLst>
              <a:path w="503408" h="553550">
                <a:moveTo>
                  <a:pt x="276775" y="0"/>
                </a:moveTo>
                <a:cubicBezTo>
                  <a:pt x="370698" y="0"/>
                  <a:pt x="453694" y="46784"/>
                  <a:pt x="503408" y="118545"/>
                </a:cubicBezTo>
                <a:lnTo>
                  <a:pt x="503408" y="435005"/>
                </a:lnTo>
                <a:cubicBezTo>
                  <a:pt x="453694" y="506767"/>
                  <a:pt x="370698" y="553550"/>
                  <a:pt x="276775" y="553550"/>
                </a:cubicBezTo>
                <a:cubicBezTo>
                  <a:pt x="123916" y="553550"/>
                  <a:pt x="0" y="429634"/>
                  <a:pt x="0" y="276775"/>
                </a:cubicBezTo>
                <a:cubicBezTo>
                  <a:pt x="0" y="123916"/>
                  <a:pt x="123916" y="0"/>
                  <a:pt x="276775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9442" y="675724"/>
            <a:ext cx="7125113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443" y="1807361"/>
            <a:ext cx="7125112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7344" y="595181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1104-18C5-49B1-AF15-C303001C0ACC}" type="datetimeFigureOut">
              <a:rPr lang="zh-TW" altLang="en-US" smtClean="0"/>
              <a:pPr/>
              <a:t>2018/5/13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0945" y="5951810"/>
            <a:ext cx="525639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2658" y="5951810"/>
            <a:ext cx="6082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2143A-AA03-4323-AB18-1F1FC477D4A9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1583172" y="5454223"/>
            <a:ext cx="1909234" cy="1468668"/>
          </a:xfrm>
          <a:custGeom>
            <a:avLst/>
            <a:gdLst/>
            <a:ahLst/>
            <a:cxnLst/>
            <a:rect l="l" t="t" r="r" b="b"/>
            <a:pathLst>
              <a:path w="1909234" h="1468668">
                <a:moveTo>
                  <a:pt x="954617" y="0"/>
                </a:moveTo>
                <a:cubicBezTo>
                  <a:pt x="1481837" y="0"/>
                  <a:pt x="1909234" y="427397"/>
                  <a:pt x="1909234" y="954617"/>
                </a:cubicBezTo>
                <a:cubicBezTo>
                  <a:pt x="1909234" y="1144075"/>
                  <a:pt x="1854043" y="1320642"/>
                  <a:pt x="1758159" y="1468668"/>
                </a:cubicBezTo>
                <a:lnTo>
                  <a:pt x="151075" y="1468668"/>
                </a:lnTo>
                <a:cubicBezTo>
                  <a:pt x="55192" y="1320642"/>
                  <a:pt x="0" y="1144075"/>
                  <a:pt x="0" y="954617"/>
                </a:cubicBezTo>
                <a:cubicBezTo>
                  <a:pt x="0" y="427397"/>
                  <a:pt x="427397" y="0"/>
                  <a:pt x="954617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8570944" y="3382942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8398204" y="35360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8608408" y="3688497"/>
            <a:ext cx="306310" cy="30631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54676" y="2698928"/>
            <a:ext cx="467627" cy="467627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474208" y="3166555"/>
            <a:ext cx="458770" cy="458770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127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70258" y="3382942"/>
            <a:ext cx="352045" cy="352045"/>
          </a:xfrm>
          <a:prstGeom prst="ellipse">
            <a:avLst/>
          </a:prstGeom>
          <a:solidFill>
            <a:schemeClr val="accent3">
              <a:lumMod val="60000"/>
              <a:lumOff val="40000"/>
              <a:alpha val="5000"/>
            </a:schemeClr>
          </a:solidFill>
          <a:ln w="63500" cap="rnd" cmpd="sng" algn="ctr">
            <a:solidFill>
              <a:schemeClr val="accent3">
                <a:lumMod val="60000"/>
                <a:lumOff val="40000"/>
                <a:alpha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>
            <a:spLocks noChangeAspect="1"/>
          </p:cNvSpPr>
          <p:nvPr/>
        </p:nvSpPr>
        <p:spPr>
          <a:xfrm>
            <a:off x="-86601" y="2581479"/>
            <a:ext cx="1360441" cy="1909234"/>
          </a:xfrm>
          <a:custGeom>
            <a:avLst/>
            <a:gdLst/>
            <a:ahLst/>
            <a:cxnLst/>
            <a:rect l="l" t="t" r="r" b="b"/>
            <a:pathLst>
              <a:path w="1360441" h="1909234">
                <a:moveTo>
                  <a:pt x="405824" y="0"/>
                </a:moveTo>
                <a:cubicBezTo>
                  <a:pt x="933044" y="0"/>
                  <a:pt x="1360441" y="427397"/>
                  <a:pt x="1360441" y="954617"/>
                </a:cubicBezTo>
                <a:cubicBezTo>
                  <a:pt x="1360441" y="1481837"/>
                  <a:pt x="933044" y="1909234"/>
                  <a:pt x="405824" y="1909234"/>
                </a:cubicBezTo>
                <a:cubicBezTo>
                  <a:pt x="260527" y="1909234"/>
                  <a:pt x="122812" y="1876773"/>
                  <a:pt x="0" y="1817719"/>
                </a:cubicBezTo>
                <a:lnTo>
                  <a:pt x="0" y="91515"/>
                </a:lnTo>
                <a:cubicBezTo>
                  <a:pt x="122812" y="32461"/>
                  <a:pt x="260527" y="0"/>
                  <a:pt x="405824" y="0"/>
                </a:cubicBezTo>
                <a:close/>
              </a:path>
            </a:pathLst>
          </a:custGeom>
          <a:solidFill>
            <a:schemeClr val="tx2">
              <a:lumMod val="75000"/>
              <a:alpha val="8000"/>
            </a:schemeClr>
          </a:solidFill>
          <a:ln w="330200" cap="rnd" cmpd="sng" algn="ctr">
            <a:solidFill>
              <a:schemeClr val="accent3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3175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17500">
                <a:solidFill>
                  <a:schemeClr val="tx1"/>
                </a:solidFill>
              </a:ln>
            </a:endParaRP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6173123" y="2395416"/>
            <a:ext cx="1218253" cy="1218253"/>
          </a:xfrm>
          <a:prstGeom prst="ellipse">
            <a:avLst/>
          </a:prstGeom>
          <a:solidFill>
            <a:schemeClr val="tx2">
              <a:lumMod val="75000"/>
              <a:alpha val="10000"/>
            </a:schemeClr>
          </a:solidFill>
          <a:ln w="177800" cap="rnd" cmpd="sng" algn="ctr">
            <a:solidFill>
              <a:schemeClr val="tx2">
                <a:lumMod val="60000"/>
                <a:lumOff val="40000"/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softEdge rad="152400"/>
          </a:effectLst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500042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雲上太陽</a:t>
            </a:r>
            <a:endParaRPr kumimoji="1" lang="en-US" altLang="zh-TW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無論是住在 美麗的高山</a:t>
            </a:r>
            <a:endParaRPr kumimoji="1" lang="zh-TW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或是躺臥在 陰暗的幽谷</a:t>
            </a:r>
            <a:endParaRPr kumimoji="1" lang="zh-TW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當你抬起頭 你將會發現</a:t>
            </a:r>
            <a:endParaRPr kumimoji="1" lang="zh-TW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主已為你我而預備</a:t>
            </a:r>
            <a:endParaRPr kumimoji="1" lang="zh-TW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500042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雲上太陽</a:t>
            </a:r>
            <a:endParaRPr kumimoji="1" lang="en-US" altLang="zh-TW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Times New Roman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雲上太陽</a:t>
            </a:r>
            <a:r>
              <a:rPr kumimoji="1" lang="zh-TW" alt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  它總不改變</a:t>
            </a:r>
            <a:endParaRPr kumimoji="1" lang="zh-TW" alt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雖然小雨灑在</a:t>
            </a:r>
            <a:r>
              <a:rPr kumimoji="1" lang="zh-CN" alt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臉</a:t>
            </a:r>
            <a:r>
              <a:rPr kumimoji="1" lang="zh-TW" alt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上</a:t>
            </a:r>
            <a:endParaRPr kumimoji="1" lang="zh-TW" alt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雲上太陽  它總不改變</a:t>
            </a:r>
            <a:endParaRPr kumimoji="1" lang="zh-TW" alt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cs typeface="Times New Roman" pitchFamily="18" charset="0"/>
              </a:rPr>
              <a:t>哈   它不改變</a:t>
            </a:r>
            <a:endParaRPr kumimoji="1" lang="zh-TW" altLang="en-US" sz="5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cs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Summer">
      <a:dk1>
        <a:sysClr val="windowText" lastClr="000000"/>
      </a:dk1>
      <a:lt1>
        <a:sysClr val="window" lastClr="FFFFFF"/>
      </a:lt1>
      <a:dk2>
        <a:srgbClr val="E89117"/>
      </a:dk2>
      <a:lt2>
        <a:srgbClr val="FEDD78"/>
      </a:lt2>
      <a:accent1>
        <a:srgbClr val="A1B633"/>
      </a:accent1>
      <a:accent2>
        <a:srgbClr val="C4D73F"/>
      </a:accent2>
      <a:accent3>
        <a:srgbClr val="FFCE2D"/>
      </a:accent3>
      <a:accent4>
        <a:srgbClr val="FFA600"/>
      </a:accent4>
      <a:accent5>
        <a:srgbClr val="ED5E00"/>
      </a:accent5>
      <a:accent6>
        <a:srgbClr val="C62D03"/>
      </a:accent6>
      <a:hlink>
        <a:srgbClr val="408080"/>
      </a:hlink>
      <a:folHlink>
        <a:srgbClr val="5EAEAE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16</TotalTime>
  <Words>59</Words>
  <Application>Microsoft Office PowerPoint</Application>
  <PresentationFormat>如螢幕大小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佈景主題1</vt:lpstr>
      <vt:lpstr>投影片 1</vt:lpstr>
      <vt:lpstr>投影片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User</dc:creator>
  <cp:lastModifiedBy>大唐</cp:lastModifiedBy>
  <cp:revision>6</cp:revision>
  <dcterms:created xsi:type="dcterms:W3CDTF">2017-04-21T10:57:06Z</dcterms:created>
  <dcterms:modified xsi:type="dcterms:W3CDTF">2018-05-13T00:37:30Z</dcterms:modified>
</cp:coreProperties>
</file>