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4BE6-ABFE-4AC1-8C29-4FB4C173B034}" type="datetimeFigureOut">
              <a:rPr lang="en-US" smtClean="0"/>
              <a:pPr/>
              <a:t>8/30/2018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靠著耶穌聖名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靠著耶穌聖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   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著耶穌聖名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我們必能得勝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(x2)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61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靠著耶穌聖名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誰能</a:t>
            </a:r>
            <a:r>
              <a:rPr lang="zh-CN" altLang="en-US" sz="5400" b="1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訴</a:t>
            </a:r>
            <a:r>
              <a:rPr lang="zh-CN" altLang="en-US" sz="5400" b="1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盡神的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作為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誰能訴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盡祂的愛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著耶穌寶貝聖名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我們必能得勝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5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47</TotalTime>
  <Words>46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靠著耶穌聖名</vt:lpstr>
      <vt:lpstr>靠著耶穌聖名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靠著耶穌聖名</dc:title>
  <dc:creator>BatisUoc</dc:creator>
  <cp:lastModifiedBy>大唐</cp:lastModifiedBy>
  <cp:revision>7</cp:revision>
  <dcterms:created xsi:type="dcterms:W3CDTF">2018-04-07T18:32:59Z</dcterms:created>
  <dcterms:modified xsi:type="dcterms:W3CDTF">2018-08-30T11:55:33Z</dcterms:modified>
</cp:coreProperties>
</file>