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140F-18FC-4E68-A4BA-8C73DDBCA420}" type="datetimeFigureOut">
              <a:rPr lang="zh-TW" altLang="en-US" smtClean="0"/>
              <a:t>2019/1/6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A37-CE47-44CF-8674-95FB564335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140F-18FC-4E68-A4BA-8C73DDBCA420}" type="datetimeFigureOut">
              <a:rPr lang="zh-TW" altLang="en-US" smtClean="0"/>
              <a:t>2019/1/6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A37-CE47-44CF-8674-95FB564335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140F-18FC-4E68-A4BA-8C73DDBCA420}" type="datetimeFigureOut">
              <a:rPr lang="zh-TW" altLang="en-US" smtClean="0"/>
              <a:t>2019/1/6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A37-CE47-44CF-8674-95FB564335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140F-18FC-4E68-A4BA-8C73DDBCA420}" type="datetimeFigureOut">
              <a:rPr lang="zh-TW" altLang="en-US" smtClean="0"/>
              <a:t>2019/1/6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A37-CE47-44CF-8674-95FB564335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140F-18FC-4E68-A4BA-8C73DDBCA420}" type="datetimeFigureOut">
              <a:rPr lang="zh-TW" altLang="en-US" smtClean="0"/>
              <a:t>2019/1/6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A37-CE47-44CF-8674-95FB564335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140F-18FC-4E68-A4BA-8C73DDBCA420}" type="datetimeFigureOut">
              <a:rPr lang="zh-TW" altLang="en-US" smtClean="0"/>
              <a:t>2019/1/6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A37-CE47-44CF-8674-95FB564335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140F-18FC-4E68-A4BA-8C73DDBCA420}" type="datetimeFigureOut">
              <a:rPr lang="zh-TW" altLang="en-US" smtClean="0"/>
              <a:t>2019/1/6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A37-CE47-44CF-8674-95FB564335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140F-18FC-4E68-A4BA-8C73DDBCA420}" type="datetimeFigureOut">
              <a:rPr lang="zh-TW" altLang="en-US" smtClean="0"/>
              <a:t>2019/1/6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A37-CE47-44CF-8674-95FB564335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140F-18FC-4E68-A4BA-8C73DDBCA420}" type="datetimeFigureOut">
              <a:rPr lang="zh-TW" altLang="en-US" smtClean="0"/>
              <a:t>2019/1/6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A37-CE47-44CF-8674-95FB564335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140F-18FC-4E68-A4BA-8C73DDBCA420}" type="datetimeFigureOut">
              <a:rPr lang="zh-TW" altLang="en-US" smtClean="0"/>
              <a:t>2019/1/6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A37-CE47-44CF-8674-95FB564335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140F-18FC-4E68-A4BA-8C73DDBCA420}" type="datetimeFigureOut">
              <a:rPr lang="zh-TW" altLang="en-US" smtClean="0"/>
              <a:t>2019/1/6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A37-CE47-44CF-8674-95FB564335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140F-18FC-4E68-A4BA-8C73DDBCA420}" type="datetimeFigureOut">
              <a:rPr lang="zh-TW" altLang="en-US" smtClean="0"/>
              <a:t>2019/1/6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A37-CE47-44CF-8674-95FB564335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你們要讚美耶和華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你們要讚美耶和華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在祂的聖所讚美祂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你們要讚美耶和華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在祂的穹蒼讚美祂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祂創造玫瑰和那蔓藤長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祂創造樹木和那星閃亮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祂造一切為你和我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因神是愛</a:t>
            </a:r>
            <a:r>
              <a:rPr lang="zh-TW" altLang="en-US" sz="5400" dirty="0"/>
              <a:t/>
            </a:r>
            <a:br>
              <a:rPr lang="zh-TW" altLang="en-US" sz="5400" dirty="0"/>
            </a:b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66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  空氣中我能體會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恩典中我能體會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隨時我都能體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759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最深的海洋 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那最高高的山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萬物都告訴我神是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606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天地和萬物都宣揚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祂願世人分享它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620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祂為失喪人預備生命路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用祂大能的手來拯救他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祂造一切為你和我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因神是愛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5579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  空氣中我能體會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恩典中我能體會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隨時我都能體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9605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最深的海洋 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那最高高的山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萬物都告訴我神是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1514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我已經決定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我已經決</a:t>
            </a:r>
            <a:r>
              <a:rPr lang="zh-TW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定   </a:t>
            </a:r>
            <a:r>
              <a:rPr lang="zh-CN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要跟從</a:t>
            </a:r>
            <a:r>
              <a:rPr lang="zh-TW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耶穌</a:t>
            </a:r>
            <a:endParaRPr lang="en-US" altLang="zh-TW" sz="5400" b="1" dirty="0" smtClean="0">
              <a:solidFill>
                <a:schemeClr val="accent4">
                  <a:lumMod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已經決</a:t>
            </a:r>
            <a:r>
              <a:rPr lang="zh-TW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定   </a:t>
            </a:r>
            <a:r>
              <a:rPr lang="zh-CN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要跟從</a:t>
            </a:r>
            <a:r>
              <a:rPr lang="zh-TW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耶穌</a:t>
            </a:r>
            <a:endParaRPr lang="en-US" altLang="zh-TW" sz="5400" b="1" dirty="0">
              <a:solidFill>
                <a:schemeClr val="accent4">
                  <a:lumMod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已經決</a:t>
            </a:r>
            <a:r>
              <a:rPr lang="zh-TW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定   </a:t>
            </a:r>
            <a:r>
              <a:rPr lang="zh-CN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要跟從</a:t>
            </a:r>
            <a:r>
              <a:rPr lang="zh-TW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耶穌</a:t>
            </a:r>
            <a:endParaRPr lang="en-US" altLang="zh-TW" sz="5400" b="1" dirty="0" smtClean="0">
              <a:solidFill>
                <a:schemeClr val="accent4">
                  <a:lumMod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永不</a:t>
            </a:r>
            <a:r>
              <a:rPr lang="zh-CN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轉回   永不轉回</a:t>
            </a:r>
            <a:endParaRPr lang="en-US" altLang="zh-TW" sz="5400" b="1" dirty="0" smtClean="0">
              <a:solidFill>
                <a:schemeClr val="accent4">
                  <a:lumMod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038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我已經決定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雖</a:t>
            </a:r>
            <a:r>
              <a:rPr lang="zh-TW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無</a:t>
            </a:r>
            <a:r>
              <a:rPr lang="zh-TW" altLang="en-US" sz="5400" b="1" dirty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人願</a:t>
            </a:r>
            <a:r>
              <a:rPr lang="zh-TW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意   我</a:t>
            </a:r>
            <a:r>
              <a:rPr lang="zh-TW" altLang="en-US" sz="5400" b="1" dirty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仍要跟</a:t>
            </a:r>
            <a:r>
              <a:rPr lang="zh-CN" altLang="en-US" sz="5400" b="1" dirty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從</a:t>
            </a:r>
            <a:endParaRPr lang="en-US" altLang="zh-TW" sz="5400" b="1" dirty="0">
              <a:solidFill>
                <a:schemeClr val="accent4">
                  <a:lumMod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雖</a:t>
            </a:r>
            <a:r>
              <a:rPr lang="zh-TW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無</a:t>
            </a:r>
            <a:r>
              <a:rPr lang="zh-TW" altLang="en-US" sz="5400" b="1" dirty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人願</a:t>
            </a:r>
            <a:r>
              <a:rPr lang="zh-TW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意   我</a:t>
            </a:r>
            <a:r>
              <a:rPr lang="zh-TW" altLang="en-US" sz="5400" b="1" dirty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仍要</a:t>
            </a:r>
            <a:r>
              <a:rPr lang="zh-TW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跟</a:t>
            </a:r>
            <a:r>
              <a:rPr lang="zh-CN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從</a:t>
            </a:r>
            <a:endParaRPr lang="en-US" altLang="zh-TW" sz="5400" b="1" dirty="0">
              <a:solidFill>
                <a:schemeClr val="accent4">
                  <a:lumMod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雖</a:t>
            </a:r>
            <a:r>
              <a:rPr lang="zh-TW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無</a:t>
            </a:r>
            <a:r>
              <a:rPr lang="zh-TW" altLang="en-US" sz="5400" b="1" dirty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人願</a:t>
            </a:r>
            <a:r>
              <a:rPr lang="zh-TW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意   我</a:t>
            </a:r>
            <a:r>
              <a:rPr lang="zh-TW" altLang="en-US" sz="5400" b="1" dirty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仍要</a:t>
            </a:r>
            <a:r>
              <a:rPr lang="zh-TW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跟</a:t>
            </a:r>
            <a:r>
              <a:rPr lang="zh-CN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從</a:t>
            </a:r>
            <a:endParaRPr lang="en-US" altLang="zh-TW" sz="5400" b="1" dirty="0" smtClean="0">
              <a:solidFill>
                <a:schemeClr val="accent4">
                  <a:lumMod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永不轉回   永不轉回</a:t>
            </a:r>
            <a:endParaRPr lang="en-US" altLang="zh-TW" sz="5400" b="1" dirty="0" smtClean="0">
              <a:solidFill>
                <a:schemeClr val="accent4">
                  <a:lumMod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42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我已經決定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世界在背後   十架在前頭</a:t>
            </a:r>
            <a:endParaRPr lang="en-US" altLang="zh-TW" sz="5400" b="1" dirty="0">
              <a:solidFill>
                <a:schemeClr val="accent4">
                  <a:lumMod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世界在背後   十架在前頭</a:t>
            </a:r>
            <a:endParaRPr lang="en-US" altLang="zh-TW" sz="5400" b="1" dirty="0">
              <a:solidFill>
                <a:schemeClr val="accent4">
                  <a:lumMod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世界在背後   十架在前頭</a:t>
            </a:r>
            <a:endParaRPr lang="en-US" altLang="zh-TW" sz="5400" b="1" dirty="0">
              <a:solidFill>
                <a:schemeClr val="accent4">
                  <a:lumMod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chemeClr val="accent4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永不轉回   永不轉回</a:t>
            </a:r>
            <a:endParaRPr lang="en-US" altLang="zh-TW" sz="5400" b="1" dirty="0" smtClean="0">
              <a:solidFill>
                <a:schemeClr val="accent4">
                  <a:lumMod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760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你們要讚美耶和華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要因著祂的大能讚美祂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要因著祂的榮耀讚美祂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要因著祂的慈愛讚美祂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凡有氣息的都要讚美祂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靠著耶穌聖名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靠著耶穌聖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   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著耶穌聖名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我們必能得勝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(x2)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61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靠著耶穌聖名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誰能訴盡祂的作為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誰能訴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盡祂的愛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著耶穌寶貝聖名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我們必能得勝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5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0" y="1844675"/>
            <a:ext cx="91440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r>
              <a:rPr kumimoji="0" lang="en-US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kumimoji="0" lang="zh-TW" altLang="en-US" sz="5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kumimoji="0" lang="zh-TW" altLang="zh-TW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將聖經教導</a:t>
            </a:r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人</a:t>
            </a:r>
            <a:r>
              <a:rPr kumimoji="0" lang="en-US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老年人</a:t>
            </a:r>
            <a:endParaRPr lang="en-US" altLang="zh-TW" sz="5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少年人</a:t>
            </a:r>
            <a:r>
              <a:rPr kumimoji="0" lang="zh-TW" altLang="zh-TW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來與真理</a:t>
            </a:r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親近</a:t>
            </a:r>
            <a:endParaRPr kumimoji="0" lang="zh-TW" altLang="en-US" sz="5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kumimoji="0" lang="zh-TW" altLang="zh-TW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兄弟妹相關心齊勉勵見</a:t>
            </a:r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真心</a:t>
            </a:r>
            <a:endParaRPr kumimoji="0" lang="en-US" altLang="zh-TW" sz="5400" b="1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一起</a:t>
            </a:r>
            <a:r>
              <a:rPr kumimoji="0" lang="zh-TW" altLang="zh-TW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哼出歡樂</a:t>
            </a:r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音韻</a:t>
            </a:r>
            <a:endParaRPr kumimoji="0" lang="zh-TW" altLang="en-US" sz="5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3203575" y="476250"/>
            <a:ext cx="23114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TW" altLang="zh-TW" sz="48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kumimoji="0" lang="zh-TW" altLang="en-US" sz="4800" b="1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ChangeArrowheads="1"/>
          </p:cNvSpPr>
          <p:nvPr/>
        </p:nvSpPr>
        <p:spPr bwMode="auto">
          <a:xfrm>
            <a:off x="0" y="785794"/>
            <a:ext cx="9144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願意願意願意願意</a:t>
            </a:r>
          </a:p>
          <a:p>
            <a:pPr algn="ctr"/>
            <a:r>
              <a:rPr lang="zh-TW" altLang="en-US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聽祂愛的</a:t>
            </a:r>
            <a:r>
              <a:rPr lang="zh-TW" altLang="en-US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教訓</a:t>
            </a:r>
            <a:endParaRPr lang="zh-TW" altLang="en-US" sz="5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硏究聖經不了解最緊要去</a:t>
            </a:r>
            <a:r>
              <a:rPr lang="zh-TW" altLang="en-US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問</a:t>
            </a:r>
            <a:endParaRPr lang="zh-TW" altLang="en-US" sz="5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做個做個做個做個好</a:t>
            </a:r>
            <a:r>
              <a:rPr lang="zh-TW" altLang="en-US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學生</a:t>
            </a:r>
            <a:endParaRPr lang="zh-TW" altLang="en-US" sz="5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遵主旨意作快樂</a:t>
            </a:r>
            <a:r>
              <a:rPr lang="zh-TW" altLang="en-US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人</a:t>
            </a:r>
            <a:endParaRPr lang="zh-TW" altLang="en-US" sz="5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完全</a:t>
            </a:r>
            <a:r>
              <a:rPr lang="zh-TW" altLang="en-US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奉獻  步</a:t>
            </a:r>
            <a:r>
              <a:rPr lang="zh-TW" altLang="en-US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向</a:t>
            </a:r>
            <a:r>
              <a:rPr lang="zh-TW" altLang="en-US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永生</a:t>
            </a:r>
            <a:endParaRPr lang="zh-TW" altLang="en-US" sz="5400" b="1" dirty="0">
              <a:solidFill>
                <a:srgbClr val="FFFF00"/>
              </a:solidFill>
              <a:ea typeface="標楷體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你們要讚美耶和華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我們要讚美耶和華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來敞開胸懷讚美祂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我們要讚美耶和華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來高聲歡呼讚美祂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你們要讚美耶和華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我們用鼓瑟彈琴讚美祂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我們來擊鼓跳舞讚美祂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我們用絲弦樂器讚美祂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凡有氣息的都要讚美祂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  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打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開你的心高聲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揚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  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它告訴各地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75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創造天空和那深海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洋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創造飛鳥和那蜜蜂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忙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造一切為你和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78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  空氣中我能體會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恩典中我能體會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隨時我都能體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34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最深的海洋 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那最高高的山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萬物都告訴我神是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16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打開你的心盡聲揚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祂願世人知道它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196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32</TotalTime>
  <Words>600</Words>
  <Application>Microsoft Office PowerPoint</Application>
  <PresentationFormat>如螢幕大小 (4:3)</PresentationFormat>
  <Paragraphs>111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佈景主題1</vt:lpstr>
      <vt:lpstr>你們要讚美耶和華</vt:lpstr>
      <vt:lpstr>你們要讚美耶和華</vt:lpstr>
      <vt:lpstr>你們要讚美耶和華</vt:lpstr>
      <vt:lpstr>你們要讚美耶和華</vt:lpstr>
      <vt:lpstr>神是愛</vt:lpstr>
      <vt:lpstr>神是愛</vt:lpstr>
      <vt:lpstr>神是愛</vt:lpstr>
      <vt:lpstr>神是愛</vt:lpstr>
      <vt:lpstr>神是愛</vt:lpstr>
      <vt:lpstr>神是愛</vt:lpstr>
      <vt:lpstr>神是愛</vt:lpstr>
      <vt:lpstr>神是愛</vt:lpstr>
      <vt:lpstr>神是愛</vt:lpstr>
      <vt:lpstr>神是愛</vt:lpstr>
      <vt:lpstr>神是愛</vt:lpstr>
      <vt:lpstr>神是愛</vt:lpstr>
      <vt:lpstr>我已經決定</vt:lpstr>
      <vt:lpstr>我已經決定</vt:lpstr>
      <vt:lpstr>我已經決定</vt:lpstr>
      <vt:lpstr>靠著耶穌聖名</vt:lpstr>
      <vt:lpstr>靠著耶穌聖名</vt:lpstr>
      <vt:lpstr>投影片 22</vt:lpstr>
      <vt:lpstr>投影片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你們要讚美耶和華</dc:title>
  <dc:creator>DaTang</dc:creator>
  <cp:lastModifiedBy>DaTang</cp:lastModifiedBy>
  <cp:revision>3</cp:revision>
  <dcterms:created xsi:type="dcterms:W3CDTF">2019-01-06T00:10:51Z</dcterms:created>
  <dcterms:modified xsi:type="dcterms:W3CDTF">2019-01-06T00:43:40Z</dcterms:modified>
</cp:coreProperties>
</file>