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CC4F-0DF5-460F-A246-697167C0E986}" type="datetimeFigureOut">
              <a:rPr lang="zh-TW" altLang="en-US" smtClean="0"/>
              <a:t>2019/7/21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   海又深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的愛似大山海洋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   海又深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主愛長存日夜陪伴你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 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事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事伴我走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CN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常伴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大路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窄巷都走過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愛我錫我親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日日夜夜幫助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事伴我走 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處處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常伴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大路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窄巷都走過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81</Words>
  <Application>Microsoft Office PowerPoint</Application>
  <PresentationFormat>如螢幕大小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</vt:lpstr>
      <vt:lpstr>山又高</vt:lpstr>
      <vt:lpstr>耶穌常伴我</vt:lpstr>
      <vt:lpstr>耶穌常伴我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山又高</dc:title>
  <dc:creator>DaTang</dc:creator>
  <cp:lastModifiedBy>DaTang</cp:lastModifiedBy>
  <cp:revision>2</cp:revision>
  <dcterms:created xsi:type="dcterms:W3CDTF">2019-07-21T00:11:44Z</dcterms:created>
  <dcterms:modified xsi:type="dcterms:W3CDTF">2019-07-21T00:14:00Z</dcterms:modified>
</cp:coreProperties>
</file>