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565"/>
    <a:srgbClr val="B7FFD8"/>
    <a:srgbClr val="1DFF8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534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4650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0598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7287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51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7932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6447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9554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9315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797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636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C051-AA91-4AE7-9172-015E1D31CFD1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6294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19536" y="1232322"/>
            <a:ext cx="4173884" cy="1440160"/>
          </a:xfrm>
        </p:spPr>
        <p:txBody>
          <a:bodyPr/>
          <a:lstStyle/>
          <a:p>
            <a:r>
              <a:rPr lang="zh-TW" altLang="zh-TW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齊齊分享</a:t>
            </a:r>
            <a:endParaRPr lang="zh-TW" altLang="en-US" sz="5400" b="1" dirty="0">
              <a:solidFill>
                <a:srgbClr val="FFFF00"/>
              </a:solidFill>
              <a:latin typeface="Poor Richard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375920" y="1947168"/>
            <a:ext cx="4888508" cy="145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dirty="0">
                <a:solidFill>
                  <a:srgbClr val="FFFF00"/>
                </a:solidFill>
                <a:latin typeface="Poor Richard" pitchFamily="18" charset="0"/>
              </a:rPr>
              <a:t>More and More</a:t>
            </a:r>
            <a:endParaRPr lang="zh-TW" altLang="en-US" sz="5400" b="1" dirty="0">
              <a:solidFill>
                <a:srgbClr val="FFFF00"/>
              </a:solidFill>
              <a:latin typeface="Poor Richar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13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1835696" cy="1080120"/>
          </a:xfrm>
        </p:spPr>
        <p:txBody>
          <a:bodyPr/>
          <a:lstStyle/>
          <a:p>
            <a:r>
              <a:rPr lang="zh-TW" altLang="zh-TW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導師</a:t>
            </a:r>
            <a:endParaRPr lang="zh-TW" altLang="en-US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8620" y="116795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everything to you</a:t>
            </a: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要開開心分享出去，話你知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記住啦，齊齊學這句子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47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2592288" cy="1080120"/>
          </a:xfrm>
        </p:spPr>
        <p:txBody>
          <a:bodyPr>
            <a:no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7954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everything to me</a:t>
            </a: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要開開心分享出去，話你知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記住啦，齊齊學這句子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1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17747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要學會做到，顧念你朋友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不要只單顧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/>
            </a:r>
            <a:b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</a:b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快樂要同唱，美食要同享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分享更樂趣多</a:t>
            </a:r>
            <a:endParaRPr lang="en-US" altLang="zh-TW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524000" y="31476"/>
            <a:ext cx="2267744" cy="805236"/>
          </a:xfrm>
        </p:spPr>
        <p:txBody>
          <a:bodyPr>
            <a:noAutofit/>
          </a:bodyPr>
          <a:lstStyle/>
          <a:p>
            <a:r>
              <a:rPr lang="zh-TW" altLang="zh-TW" sz="3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sz="3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5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2592288" cy="1080120"/>
          </a:xfrm>
        </p:spPr>
        <p:txBody>
          <a:bodyPr>
            <a:no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8620" y="116795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more and more</a:t>
            </a:r>
            <a:r>
              <a:rPr lang="zh-TW" altLang="en-US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 </a:t>
            </a: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to me</a:t>
            </a: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要將主的愛送出去，話你知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記住啦，齊齊學這句子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06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34525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要學會做到，顧念你朋友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不要只單顧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/>
            </a:r>
            <a:b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</a:b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快樂要同唱，美食要同享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分享更樂趣多</a:t>
            </a:r>
            <a:endParaRPr lang="en-US" altLang="zh-TW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524000" y="31476"/>
            <a:ext cx="2267744" cy="805236"/>
          </a:xfrm>
        </p:spPr>
        <p:txBody>
          <a:bodyPr>
            <a:noAutofit/>
          </a:bodyPr>
          <a:lstStyle/>
          <a:p>
            <a:r>
              <a:rPr lang="zh-TW" altLang="zh-TW" sz="3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sz="3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77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2592288" cy="1080120"/>
          </a:xfrm>
        </p:spPr>
        <p:txBody>
          <a:bodyPr>
            <a:no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7954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more and more</a:t>
            </a:r>
            <a:r>
              <a:rPr lang="zh-TW" altLang="en-US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 </a:t>
            </a: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to me</a:t>
            </a: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要將主的愛送出去，話你知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記住啦，齊齊學這句子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97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152</Words>
  <Application>Microsoft Office PowerPoint</Application>
  <PresentationFormat>自訂</PresentationFormat>
  <Paragraphs>32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齊齊分享</vt:lpstr>
      <vt:lpstr>導師</vt:lpstr>
      <vt:lpstr>小朋友</vt:lpstr>
      <vt:lpstr>小朋友</vt:lpstr>
      <vt:lpstr>小朋友</vt:lpstr>
      <vt:lpstr>小朋友</vt:lpstr>
      <vt:lpstr>小朋友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齊齊分享</dc:title>
  <dc:creator>USER</dc:creator>
  <cp:lastModifiedBy>Admin</cp:lastModifiedBy>
  <cp:revision>15</cp:revision>
  <dcterms:created xsi:type="dcterms:W3CDTF">2019-11-29T07:56:33Z</dcterms:created>
  <dcterms:modified xsi:type="dcterms:W3CDTF">2020-11-01T00:42:52Z</dcterms:modified>
</cp:coreProperties>
</file>