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神愛滔滔  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活水淙淙湧流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神愛無限  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憐憫沒變遷</a:t>
            </a:r>
            <a:endParaRPr lang="en-US" altLang="zh-TW" sz="48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7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永遠都不會動搖  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始終不轉變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恩主的信實似高天</a:t>
            </a:r>
            <a:endParaRPr lang="en-US" altLang="zh-TW" sz="4800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深恩廣闊萬里</a:t>
            </a:r>
          </a:p>
        </p:txBody>
      </p:sp>
    </p:spTree>
    <p:extLst>
      <p:ext uri="{BB962C8B-B14F-4D97-AF65-F5344CB8AC3E}">
        <p14:creationId xmlns:p14="http://schemas.microsoft.com/office/powerpoint/2010/main" val="15679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悠悠大海述說主恩廣大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94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齊來頌讚頌讚感謝天父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神慈愛像雲彩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誰能似主愛我</a:t>
            </a:r>
          </a:p>
        </p:txBody>
      </p:sp>
    </p:spTree>
    <p:extLst>
      <p:ext uri="{BB962C8B-B14F-4D97-AF65-F5344CB8AC3E}">
        <p14:creationId xmlns:p14="http://schemas.microsoft.com/office/powerpoint/2010/main" val="71114604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主愛必堅固</vt:lpstr>
      <vt:lpstr>主愛必堅固</vt:lpstr>
      <vt:lpstr>齊來頌讚</vt:lpstr>
      <vt:lpstr>齊來頌讚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Windows User</cp:lastModifiedBy>
  <cp:revision>1</cp:revision>
  <dcterms:created xsi:type="dcterms:W3CDTF">2019-09-07T08:55:53Z</dcterms:created>
  <dcterms:modified xsi:type="dcterms:W3CDTF">2019-09-07T08:56:55Z</dcterms:modified>
</cp:coreProperties>
</file>