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96" y="-5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EB18-C390-4468-93A4-92969EAFDCFE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93BC-F270-49AE-A5AC-7A84EB738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EB18-C390-4468-93A4-92969EAFDCFE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93BC-F270-49AE-A5AC-7A84EB738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EB18-C390-4468-93A4-92969EAFDCFE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93BC-F270-49AE-A5AC-7A84EB738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EB18-C390-4468-93A4-92969EAFDCFE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93BC-F270-49AE-A5AC-7A84EB738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EB18-C390-4468-93A4-92969EAFDCFE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93BC-F270-49AE-A5AC-7A84EB738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EB18-C390-4468-93A4-92969EAFDCFE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93BC-F270-49AE-A5AC-7A84EB738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EB18-C390-4468-93A4-92969EAFDCFE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93BC-F270-49AE-A5AC-7A84EB738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EB18-C390-4468-93A4-92969EAFDCFE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93BC-F270-49AE-A5AC-7A84EB738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EB18-C390-4468-93A4-92969EAFDCFE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93BC-F270-49AE-A5AC-7A84EB738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EB18-C390-4468-93A4-92969EAFDCFE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93BC-F270-49AE-A5AC-7A84EB738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EB18-C390-4468-93A4-92969EAFDCFE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93BC-F270-49AE-A5AC-7A84EB738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1EB18-C390-4468-93A4-92969EAFDCFE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593BC-F270-49AE-A5AC-7A84EB738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這是天父世界</a:t>
            </a:r>
            <a:endParaRPr lang="en-US" sz="4000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這是天父世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界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 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 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當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我側耳傾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聽</a:t>
            </a:r>
            <a:endParaRPr lang="en-US" sz="4800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宇宙唱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歌  萬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物響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應</a:t>
            </a:r>
            <a:endParaRPr lang="en-US" sz="4800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星辰同聲讚美</a:t>
            </a:r>
            <a:endParaRPr lang="en-US" sz="4800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43000" y="1352550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1.</a:t>
            </a:r>
            <a:endParaRPr lang="vi-VN" sz="4000" b="1" dirty="0"/>
          </a:p>
        </p:txBody>
      </p:sp>
    </p:spTree>
    <p:extLst>
      <p:ext uri="{BB962C8B-B14F-4D97-AF65-F5344CB8AC3E}">
        <p14:creationId xmlns:p14="http://schemas.microsoft.com/office/powerpoint/2010/main" xmlns="" val="1775328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這是天父世界</a:t>
            </a:r>
            <a:endParaRPr lang="en-US" sz="4000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這是天父世界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我心滿有平安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樹木花草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藍天    海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述說天父全能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715000" y="2952750"/>
            <a:ext cx="114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碧</a:t>
            </a:r>
            <a:endParaRPr lang="zh-TW" alt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000" y="1352550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1.</a:t>
            </a:r>
            <a:endParaRPr lang="vi-VN" sz="4000" b="1" dirty="0"/>
          </a:p>
        </p:txBody>
      </p:sp>
    </p:spTree>
    <p:extLst>
      <p:ext uri="{BB962C8B-B14F-4D97-AF65-F5344CB8AC3E}">
        <p14:creationId xmlns:p14="http://schemas.microsoft.com/office/powerpoint/2010/main" xmlns="" val="4236187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這是天父世界</a:t>
            </a:r>
            <a:endParaRPr lang="en-US" sz="4000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這是天父世界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小鳥歡唱啼鳴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清晨明亮  百花美麗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宣揚創造大能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43000" y="1352550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2</a:t>
            </a:r>
            <a:r>
              <a:rPr lang="en-US" sz="4000" b="1" dirty="0" smtClean="0"/>
              <a:t>.</a:t>
            </a:r>
            <a:endParaRPr lang="vi-VN" sz="4000" b="1" dirty="0"/>
          </a:p>
        </p:txBody>
      </p:sp>
    </p:spTree>
    <p:extLst>
      <p:ext uri="{BB962C8B-B14F-4D97-AF65-F5344CB8AC3E}">
        <p14:creationId xmlns:p14="http://schemas.microsoft.com/office/powerpoint/2010/main" xmlns="" val="3165584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這是天父世界</a:t>
            </a:r>
            <a:endParaRPr lang="en-US" sz="4000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這是天父世界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祂愛充滿世間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風吹草動  將祂表現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萬物傳祂恩言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43000" y="1352550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2</a:t>
            </a:r>
            <a:r>
              <a:rPr lang="en-US" sz="4000" b="1" dirty="0" smtClean="0"/>
              <a:t>.</a:t>
            </a:r>
            <a:endParaRPr lang="vi-VN" sz="4000" b="1" dirty="0"/>
          </a:p>
        </p:txBody>
      </p:sp>
    </p:spTree>
    <p:extLst>
      <p:ext uri="{BB962C8B-B14F-4D97-AF65-F5344CB8AC3E}">
        <p14:creationId xmlns:p14="http://schemas.microsoft.com/office/powerpoint/2010/main" xmlns="" val="161943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這是天父世界</a:t>
            </a:r>
            <a:endParaRPr lang="en-US" sz="4000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這是天父世界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求主叫我不忘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黑暗勢力雖然猖狂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天父卻仍做王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43000" y="1352550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3</a:t>
            </a:r>
            <a:r>
              <a:rPr lang="en-US" sz="4000" b="1" dirty="0" smtClean="0"/>
              <a:t>.</a:t>
            </a:r>
            <a:endParaRPr lang="vi-VN" sz="4000" b="1" dirty="0"/>
          </a:p>
        </p:txBody>
      </p:sp>
    </p:spTree>
    <p:extLst>
      <p:ext uri="{BB962C8B-B14F-4D97-AF65-F5344CB8AC3E}">
        <p14:creationId xmlns:p14="http://schemas.microsoft.com/office/powerpoint/2010/main" xmlns="" val="2173688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這是天父世界</a:t>
            </a:r>
            <a:endParaRPr lang="en-US" sz="4000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這是天父世界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我心不必憂傷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上帝是王  宇宙歡唱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主恩統治萬方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43000" y="1352550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3</a:t>
            </a:r>
            <a:r>
              <a:rPr lang="en-US" sz="4000" b="1" dirty="0" smtClean="0"/>
              <a:t>.</a:t>
            </a:r>
            <a:endParaRPr lang="vi-VN" sz="4000" b="1" dirty="0"/>
          </a:p>
        </p:txBody>
      </p:sp>
    </p:spTree>
    <p:extLst>
      <p:ext uri="{BB962C8B-B14F-4D97-AF65-F5344CB8AC3E}">
        <p14:creationId xmlns:p14="http://schemas.microsoft.com/office/powerpoint/2010/main" xmlns="" val="3745409086"/>
      </p:ext>
    </p:extLst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46</TotalTime>
  <Words>151</Words>
  <Application>Microsoft Office PowerPoint</Application>
  <PresentationFormat>如螢幕大小 (16:9)</PresentationFormat>
  <Paragraphs>37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Church Theme</vt:lpstr>
      <vt:lpstr>這是天父世界</vt:lpstr>
      <vt:lpstr>這是天父世界</vt:lpstr>
      <vt:lpstr>這是天父世界</vt:lpstr>
      <vt:lpstr>這是天父世界</vt:lpstr>
      <vt:lpstr>這是天父世界</vt:lpstr>
      <vt:lpstr>這是天父世界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這是天父世界</dc:title>
  <dc:creator>Windows User</dc:creator>
  <cp:lastModifiedBy>Admin</cp:lastModifiedBy>
  <cp:revision>11</cp:revision>
  <dcterms:created xsi:type="dcterms:W3CDTF">2019-10-10T03:53:26Z</dcterms:created>
  <dcterms:modified xsi:type="dcterms:W3CDTF">2020-10-04T00:47:55Z</dcterms:modified>
</cp:coreProperties>
</file>