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B31-D49E-4C47-B25F-E23A54C0F091}" type="datetimeFigureOut">
              <a:rPr lang="zh-TW" altLang="en-US" smtClean="0"/>
              <a:pPr/>
              <a:t>2019/2/17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4D31-072F-43B0-8FC2-C31BD4DDCA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願您平安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願您平安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願您平安 (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chemeClr val="bg2">
                    <a:lumMod val="10000"/>
                  </a:schemeClr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chemeClr val="bg2">
                  <a:lumMod val="10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140</Words>
  <Application>Microsoft Office PowerPoint</Application>
  <PresentationFormat>如螢幕大小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3</cp:revision>
  <dcterms:created xsi:type="dcterms:W3CDTF">2019-02-03T00:18:31Z</dcterms:created>
  <dcterms:modified xsi:type="dcterms:W3CDTF">2019-02-17T00:25:21Z</dcterms:modified>
</cp:coreProperties>
</file>