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301" r:id="rId27"/>
    <p:sldId id="274" r:id="rId28"/>
    <p:sldId id="275" r:id="rId29"/>
    <p:sldId id="276" r:id="rId30"/>
    <p:sldId id="277" r:id="rId31"/>
    <p:sldId id="302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550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54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82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06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41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690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579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345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05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1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33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B8C0-05A8-4682-8AFD-E1195CBD1779}" type="datetimeFigureOut">
              <a:rPr lang="vi-VN" smtClean="0"/>
              <a:t>16/04/2022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F838-8FD2-477E-8540-676CFAC17C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304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284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由墳墓裡復活</a:t>
            </a:r>
          </a:p>
        </p:txBody>
      </p:sp>
    </p:spTree>
    <p:extLst>
      <p:ext uri="{BB962C8B-B14F-4D97-AF65-F5344CB8AC3E}">
        <p14:creationId xmlns:p14="http://schemas.microsoft.com/office/powerpoint/2010/main" val="2555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死權不能捆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穌我救主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破壞地獄牢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困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一切仇敵罪惡全勝過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03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主耶穌復活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過黑暗惡魔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從此永與聖徒掌權在天國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96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主復活  主復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 主復活</a:t>
            </a:r>
          </a:p>
        </p:txBody>
      </p:sp>
    </p:spTree>
    <p:extLst>
      <p:ext uri="{BB962C8B-B14F-4D97-AF65-F5344CB8AC3E}">
        <p14:creationId xmlns:p14="http://schemas.microsoft.com/office/powerpoint/2010/main" val="9278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727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主活著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633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奉一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今在世活著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知道祂確活著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管人怎麼說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6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我見祂手施憐憫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聞祂安慰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次當我需要祂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必答應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3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天仍然活著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談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祂伴我走   生命窄路同過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10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恩臨到萬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3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安睡在墳墓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en-US" altLang="zh-TW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穌我救主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等待那復活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r>
              <a:rPr lang="en-US" altLang="zh-TW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穌我主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問我怎知主活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主活在我心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28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在我所處環境中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愛常在我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旁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然有時心煩惱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我決不失望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3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我知救主引領我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破狂風怒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潮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日我主必再來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大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58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天仍然活著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談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祂伴我走   生命窄路同過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912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恩臨到萬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033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問我怎知主活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主活在我心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4368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4440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耶穌復活了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0657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百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合花儿摇啊摇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樹上小鳥叫啊叫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957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原來耶穌復活了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快樂歌聲飄呀飄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一切仇敵罪惡全勝過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主耶穌復活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CN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   復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主耶穌復活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CN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165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609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主真奇妙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545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讚頌我主真奇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讚頌我主真奇妙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93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舞   歡呼   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神是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重要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82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來唱頌我主的榮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唱頌我主的榮耀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4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禱告感恩不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   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重要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10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快快來共我高聲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偉大救恩真奧妙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57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降世懸十架不得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82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神那日再返多奇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那日再返多榮耀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3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3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主耶穌復活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過黑暗惡魔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從此永與聖徒掌權在天國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8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當以清心守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候   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重要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3</a:t>
            </a:r>
            <a:r>
              <a:rPr lang="en-US" sz="4267" b="1" dirty="0" smtClean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4267" b="1" dirty="0">
              <a:solidFill>
                <a:srgbClr val="660033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主復活  主復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 主復活</a:t>
            </a:r>
          </a:p>
        </p:txBody>
      </p:sp>
    </p:spTree>
    <p:extLst>
      <p:ext uri="{BB962C8B-B14F-4D97-AF65-F5344CB8AC3E}">
        <p14:creationId xmlns:p14="http://schemas.microsoft.com/office/powerpoint/2010/main" val="38209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兵丁守墓無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穌我救主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封石也歸虛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1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主由墳墓裡復活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一切仇敵罪惡全勝過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59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主耶穌復活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過黑暗惡魔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從此永與聖徒掌權在天國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86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主復活  主復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利路亞  主復活</a:t>
            </a:r>
          </a:p>
        </p:txBody>
      </p:sp>
    </p:spTree>
    <p:extLst>
      <p:ext uri="{BB962C8B-B14F-4D97-AF65-F5344CB8AC3E}">
        <p14:creationId xmlns:p14="http://schemas.microsoft.com/office/powerpoint/2010/main" val="33882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</TotalTime>
  <Words>649</Words>
  <Application>Microsoft Office PowerPoint</Application>
  <PresentationFormat>Widescreen</PresentationFormat>
  <Paragraphs>85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Microsoft JhengHei</vt:lpstr>
      <vt:lpstr>Microsoft JhengHei</vt:lpstr>
      <vt:lpstr>新細明體</vt:lpstr>
      <vt:lpstr>Arial</vt:lpstr>
      <vt:lpstr>Calibri</vt:lpstr>
      <vt:lpstr>Times New Roman</vt:lpstr>
      <vt:lpstr>Theme1</vt:lpstr>
      <vt:lpstr>宣道詩 284 主由墳墓裡復活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主活著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主耶穌復活了</vt:lpstr>
      <vt:lpstr>PowerPoint Presentation</vt:lpstr>
      <vt:lpstr>PowerPoint Presentation</vt:lpstr>
      <vt:lpstr>PowerPoint Presentation</vt:lpstr>
      <vt:lpstr>PowerPoint Presentation</vt:lpstr>
      <vt:lpstr>我主真奇妙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主由墳墓裡復活</dc:title>
  <dc:creator>Windows User</dc:creator>
  <cp:lastModifiedBy>Windows User</cp:lastModifiedBy>
  <cp:revision>4</cp:revision>
  <dcterms:created xsi:type="dcterms:W3CDTF">2022-04-16T09:28:16Z</dcterms:created>
  <dcterms:modified xsi:type="dcterms:W3CDTF">2022-04-16T10:02:01Z</dcterms:modified>
</cp:coreProperties>
</file>