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570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161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922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577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545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651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34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714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231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85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300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AFC-1180-4318-B633-A37DB05191E7}" type="datetimeFigureOut">
              <a:rPr lang="vi-VN" smtClean="0"/>
              <a:pPr/>
              <a:t>01/05/2022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54CD-07FC-4B32-85BB-D66759D7009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815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她的愛心似水長流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只求孩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子天天樂悠悠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給我溫暖挽我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他工作不會多停留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求孩子</a:t>
            </a:r>
            <a:r>
              <a:rPr lang="zh-CN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天天都足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我飽暖無擔憂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4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0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一顆孝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心為你存留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求雙親都多福蔭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准我給你說一聲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462</TotalTime>
  <Words>114</Words>
  <Application>Microsoft Office PowerPoint</Application>
  <PresentationFormat>自訂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</vt:lpstr>
      <vt:lpstr>爸媽我愛您</vt:lpstr>
      <vt:lpstr>爸媽我愛您</vt:lpstr>
      <vt:lpstr>爸媽我愛您</vt:lpstr>
      <vt:lpstr>爸媽我愛您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爸媽我愛您</dc:title>
  <dc:creator>Windows User</dc:creator>
  <cp:lastModifiedBy>Admin</cp:lastModifiedBy>
  <cp:revision>6</cp:revision>
  <dcterms:created xsi:type="dcterms:W3CDTF">2020-01-03T09:10:15Z</dcterms:created>
  <dcterms:modified xsi:type="dcterms:W3CDTF">2022-05-01T00:42:59Z</dcterms:modified>
</cp:coreProperties>
</file>