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565"/>
    <a:srgbClr val="B7FFD8"/>
    <a:srgbClr val="1DFF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3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465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0598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287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51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793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644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55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93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79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636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2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051-AA91-4AE7-9172-015E1D31CFD1}" type="datetimeFigureOut">
              <a:rPr lang="zh-TW" altLang="en-US" smtClean="0"/>
              <a:pPr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9536" y="1232322"/>
            <a:ext cx="4173884" cy="1440160"/>
          </a:xfrm>
        </p:spPr>
        <p:txBody>
          <a:bodyPr/>
          <a:lstStyle/>
          <a:p>
            <a:r>
              <a:rPr lang="zh-TW" altLang="zh-TW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齊齊分享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75920" y="1947168"/>
            <a:ext cx="4888508" cy="145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solidFill>
                  <a:srgbClr val="FFFF00"/>
                </a:solidFill>
                <a:latin typeface="Poor Richard" pitchFamily="18" charset="0"/>
              </a:rPr>
              <a:t>More and More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1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倚靠耶和華重造新生命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重擔必卸開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57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這一刻我縱是失意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失去平靜與安穩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5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令擔子變輕省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99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的犧牲令我改變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的恩典導我行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28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的恩手伴我走過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的深愛不捨不棄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460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來日讓我仰賴應許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充滿能力與希望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1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倚靠耶和華伴我一世走過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50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愛與被愛數不清的交織的網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怎會教人說精采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  真心真意珍惜珍貴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只怕最難求是愛</a:t>
            </a:r>
          </a:p>
        </p:txBody>
      </p:sp>
    </p:spTree>
    <p:extLst>
      <p:ext uri="{BB962C8B-B14F-4D97-AF65-F5344CB8AC3E}">
        <p14:creationId xmlns="" xmlns:p14="http://schemas.microsoft.com/office/powerpoint/2010/main" val="245495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哀傷裡尋到擁抱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低谷裡能夠升高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艱苦裡能同心禱告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在跌倒時來鼓舞</a:t>
            </a:r>
          </a:p>
        </p:txBody>
      </p:sp>
    </p:spTree>
    <p:extLst>
      <p:ext uri="{BB962C8B-B14F-4D97-AF65-F5344CB8AC3E}">
        <p14:creationId xmlns="" xmlns:p14="http://schemas.microsoft.com/office/powerpoint/2010/main" val="264143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  <p:extLst>
      <p:ext uri="{BB962C8B-B14F-4D97-AF65-F5344CB8AC3E}">
        <p14:creationId xmlns="" xmlns:p14="http://schemas.microsoft.com/office/powerpoint/2010/main" val="40490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1835696" cy="1080120"/>
          </a:xfrm>
        </p:spPr>
        <p:txBody>
          <a:bodyPr/>
          <a:lstStyle/>
          <a:p>
            <a:r>
              <a:rPr lang="zh-TW" altLang="zh-TW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導師</a:t>
            </a:r>
            <a:endParaRPr lang="zh-TW" altLang="en-US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you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7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為我擦亮眼曉得愛與被愛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這種感覺極期待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用愛照亮我  福杯滿滿盛載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豐盛無更改</a:t>
            </a:r>
          </a:p>
        </p:txBody>
      </p:sp>
    </p:spTree>
    <p:extLst>
      <p:ext uri="{BB962C8B-B14F-4D97-AF65-F5344CB8AC3E}">
        <p14:creationId xmlns="" xmlns:p14="http://schemas.microsoft.com/office/powerpoint/2010/main" val="84370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太初開始已是存在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全憑神是愛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護蔭一生使我空虛不再</a:t>
            </a:r>
          </a:p>
        </p:txBody>
      </p:sp>
    </p:spTree>
    <p:extLst>
      <p:ext uri="{BB962C8B-B14F-4D97-AF65-F5344CB8AC3E}">
        <p14:creationId xmlns="" xmlns:p14="http://schemas.microsoft.com/office/powerpoint/2010/main" val="36176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愛與被愛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原來神是愛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太初開始己是存在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地老天荒不變不死的愛</a:t>
            </a:r>
          </a:p>
        </p:txBody>
      </p:sp>
    </p:spTree>
    <p:extLst>
      <p:ext uri="{BB962C8B-B14F-4D97-AF65-F5344CB8AC3E}">
        <p14:creationId xmlns="" xmlns:p14="http://schemas.microsoft.com/office/powerpoint/2010/main" val="394771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你的真誠溫暖了我的心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 不再孤寂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</a:p>
        </p:txBody>
      </p:sp>
    </p:spTree>
    <p:extLst>
      <p:ext uri="{BB962C8B-B14F-4D97-AF65-F5344CB8AC3E}">
        <p14:creationId xmlns="" xmlns:p14="http://schemas.microsoft.com/office/powerpoint/2010/main" val="93823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 不灰心不放棄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 心連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  <p:extLst>
      <p:ext uri="{BB962C8B-B14F-4D97-AF65-F5344CB8AC3E}">
        <p14:creationId xmlns="" xmlns:p14="http://schemas.microsoft.com/office/powerpoint/2010/main" val="236849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接納包容彼此許多不同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 不再孤寂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讓我說聲謝謝你</a:t>
            </a:r>
          </a:p>
        </p:txBody>
      </p:sp>
    </p:spTree>
    <p:extLst>
      <p:ext uri="{BB962C8B-B14F-4D97-AF65-F5344CB8AC3E}">
        <p14:creationId xmlns="" xmlns:p14="http://schemas.microsoft.com/office/powerpoint/2010/main" val="326695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 不灰心不放棄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 心連心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</a:p>
        </p:txBody>
      </p:sp>
    </p:spTree>
    <p:extLst>
      <p:ext uri="{BB962C8B-B14F-4D97-AF65-F5344CB8AC3E}">
        <p14:creationId xmlns="" xmlns:p14="http://schemas.microsoft.com/office/powerpoint/2010/main" val="1231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17747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4525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7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倚靠耶和華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1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回頭望我歲月匆匆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經過困境與浪濤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636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537</Words>
  <Application>Microsoft Office PowerPoint</Application>
  <PresentationFormat>自訂</PresentationFormat>
  <Paragraphs>99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Office 佈景主題</vt:lpstr>
      <vt:lpstr>佈景主題4</vt:lpstr>
      <vt:lpstr>齊齊分享</vt:lpstr>
      <vt:lpstr>導師</vt:lpstr>
      <vt:lpstr>小朋友</vt:lpstr>
      <vt:lpstr>小朋友</vt:lpstr>
      <vt:lpstr>小朋友</vt:lpstr>
      <vt:lpstr>小朋友</vt:lpstr>
      <vt:lpstr>小朋友</vt:lpstr>
      <vt:lpstr>倚靠耶和華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愛與被愛</vt:lpstr>
      <vt:lpstr>愛與被愛</vt:lpstr>
      <vt:lpstr>愛與被愛</vt:lpstr>
      <vt:lpstr>愛與被愛</vt:lpstr>
      <vt:lpstr>愛與被愛</vt:lpstr>
      <vt:lpstr>愛與被愛</vt:lpstr>
      <vt:lpstr>讓我說聲謝謝你</vt:lpstr>
      <vt:lpstr>讓我說聲謝謝你</vt:lpstr>
      <vt:lpstr>讓我說聲謝謝你</vt:lpstr>
      <vt:lpstr>讓我說聲謝謝你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齊齊分享</dc:title>
  <dc:creator>USER</dc:creator>
  <cp:lastModifiedBy>Admin</cp:lastModifiedBy>
  <cp:revision>14</cp:revision>
  <dcterms:created xsi:type="dcterms:W3CDTF">2019-11-29T07:56:33Z</dcterms:created>
  <dcterms:modified xsi:type="dcterms:W3CDTF">2020-10-25T00:42:39Z</dcterms:modified>
</cp:coreProperties>
</file>