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FB31-D49E-4C47-B25F-E23A54C0F091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34D31-072F-43B0-8FC2-C31BD4DD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5FB31-D49E-4C47-B25F-E23A54C0F091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4D31-072F-43B0-8FC2-C31BD4DD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5FB31-D49E-4C47-B25F-E23A54C0F091}" type="datetimeFigureOut">
              <a:rPr lang="zh-TW" altLang="en-US" smtClean="0"/>
              <a:t>2019/2/3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4D31-072F-43B0-8FC2-C31BD4DDCA9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願您平安 (1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願您平安 (2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願您平安 (3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rgbClr val="C00000"/>
                </a:solidFill>
                <a:latin typeface="Microsoft JhengHei"/>
                <a:ea typeface="Microsoft JhengHei"/>
              </a:rPr>
              <a:t>我已經決定</a:t>
            </a:r>
            <a:endParaRPr lang="zh-TW" sz="4400" b="0" strike="noStrike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0" y="1600200"/>
            <a:ext cx="91436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我已經決定   要跟從耶穌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我已經決定   要跟從耶穌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我已經決定   要跟從耶穌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永不轉回   永不轉回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rgbClr val="C00000"/>
                </a:solidFill>
                <a:latin typeface="Microsoft JhengHei"/>
                <a:ea typeface="Microsoft JhengHei"/>
              </a:rPr>
              <a:t>我已經決定</a:t>
            </a:r>
            <a:endParaRPr lang="zh-TW" sz="4400" b="0" strike="noStrike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雖無人願意   我仍要跟從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雖無人願意   我仍要跟從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雖無人願意   我仍要跟從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永不轉回   永不轉回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zh-TW" sz="4400" b="1" strike="noStrike" spc="-1" dirty="0">
                <a:solidFill>
                  <a:srgbClr val="C00000"/>
                </a:solidFill>
                <a:latin typeface="Microsoft JhengHei"/>
                <a:ea typeface="Microsoft JhengHei"/>
              </a:rPr>
              <a:t>我已經決定</a:t>
            </a:r>
            <a:endParaRPr lang="zh-TW" sz="4400" b="0" strike="noStrike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世界在背後   十架在前頭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世界在背後   十架在前頭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世界在背後   十架在前頭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lang="zh-TW" sz="5400" b="1" strike="noStrike" spc="-1">
                <a:solidFill>
                  <a:srgbClr val="C00000"/>
                </a:solidFill>
                <a:latin typeface="Microsoft JhengHei"/>
                <a:ea typeface="Microsoft JhengHei"/>
              </a:rPr>
              <a:t>永不轉回   永不轉回</a:t>
            </a:r>
            <a:endParaRPr lang="zh-TW" sz="5400" b="0" strike="noStrike" spc="-1">
              <a:solidFill>
                <a:srgbClr val="C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93</Words>
  <Application>Microsoft Office PowerPoint</Application>
  <PresentationFormat>如螢幕大小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8" baseType="lpstr">
      <vt:lpstr>Office 佈景主題</vt:lpstr>
      <vt:lpstr>佈景主題1</vt:lpstr>
      <vt:lpstr>投影片 1</vt:lpstr>
      <vt:lpstr>投影片 2</vt:lpstr>
      <vt:lpstr>投影片 3</vt:lpstr>
      <vt:lpstr>投影片 4</vt:lpstr>
      <vt:lpstr>投影片 5</vt:lpstr>
      <vt:lpstr>投影片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DaTang</dc:creator>
  <cp:lastModifiedBy>DaTang</cp:lastModifiedBy>
  <cp:revision>2</cp:revision>
  <dcterms:created xsi:type="dcterms:W3CDTF">2019-02-03T00:18:31Z</dcterms:created>
  <dcterms:modified xsi:type="dcterms:W3CDTF">2019-02-03T00:23:44Z</dcterms:modified>
</cp:coreProperties>
</file>