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3794-341D-400B-AD73-694E68B4FCFE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ED18-9080-4F0A-9A98-1C43C0D12A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lang="zh-TW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sz="4400" b="1" strike="noStrike" spc="-1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lang="zh-TW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我們</a:t>
            </a:r>
            <a:r>
              <a:rPr lang="zh-TW" sz="5400" b="1" strike="noStrike" spc="-1" dirty="0" smtClean="0">
                <a:solidFill>
                  <a:srgbClr val="660033"/>
                </a:solidFill>
                <a:latin typeface="微軟正黑體"/>
                <a:ea typeface="微軟正黑體"/>
              </a:rPr>
              <a:t>用絲弦樂器</a:t>
            </a: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凡有</a:t>
            </a:r>
            <a:r>
              <a:rPr lang="zh-TW" sz="5400" b="1" strike="noStrike" spc="-1" dirty="0" smtClean="0">
                <a:solidFill>
                  <a:srgbClr val="660033"/>
                </a:solidFill>
                <a:latin typeface="微軟正黑體"/>
                <a:ea typeface="微軟正黑體"/>
              </a:rPr>
              <a:t>氣息的</a:t>
            </a:r>
            <a:r>
              <a:rPr lang="zh-TW" sz="5400" b="1" strike="noStrike" spc="-1" dirty="0">
                <a:solidFill>
                  <a:srgbClr val="660033"/>
                </a:solidFill>
                <a:latin typeface="微軟正黑體"/>
                <a:ea typeface="微軟正黑體"/>
              </a:rPr>
              <a:t>都要讚美祂</a:t>
            </a:r>
            <a:endParaRPr lang="zh-TW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171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讚美之泉</vt:lpstr>
      <vt:lpstr>讚美之泉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DaTang</dc:creator>
  <cp:lastModifiedBy>DaTang</cp:lastModifiedBy>
  <cp:revision>2</cp:revision>
  <dcterms:created xsi:type="dcterms:W3CDTF">2019-06-02T00:20:03Z</dcterms:created>
  <dcterms:modified xsi:type="dcterms:W3CDTF">2019-06-09T00:17:01Z</dcterms:modified>
</cp:coreProperties>
</file>