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736081-23E2-5240-8AD9-0D06256D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9931F14-B143-CA49-BD66-E3F585FD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46EC12D-0D90-1A4C-95A6-B18322D5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278162D-89AB-B442-A535-FFEC685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DFD5AE6-6C22-F74F-B07A-CB0FBB2D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74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468C509-7178-FA4A-A8E7-8CB724BF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8FE8719-2325-CA47-A311-9B8125A2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1B0F31E-1524-2447-8686-0C4CA027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34CACC8-BBAC-5B42-96A7-E8DFA6BE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6DED83-9C92-CE4A-84A8-0AF2259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37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E783662-3DBC-CE4F-8D71-DBDB67CB1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A6730E5-8906-5242-AFF7-26331A3A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0FA597B-19AC-DC49-8F7B-3D4B0CE7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CD9D53-5A4B-5D48-A73C-17B857C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CD5BAA9-4DDE-C247-838E-5FA1BC7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148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05DEB-0D83-5C49-9A41-A23669AC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96A67FD-986F-4A48-B754-EA419140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0F6440F-6A47-E445-816D-AE8B5384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03ED05B-ABD0-1A4E-AB4D-8BAAA6A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9A16F0E-5DB6-7447-A401-7B950A6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420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BDE7C3-3A41-E640-9D38-673C433A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6C8E3A2-DD0C-4548-A028-0654CB4C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09433EB-BB2B-6D44-8B32-2C1D799C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54F7C63-DBE2-994A-AC54-3A785B28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21A5247-73BE-5348-89D5-234A8AE6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459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813B002-DF20-2348-A5EB-8F2BBDF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23904C-15B4-B44D-9A9D-86F308011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1513819-8F22-B946-B5C5-EF93165B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AA0E04B-9A89-0F42-BFE4-B46C4B33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E2DF813-67F6-674D-A3FC-04752A7D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8543158-C41F-7A47-AFB5-B726238B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0365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77224C-00BB-7D4A-BBE2-7C88366D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5DC40CB-BE63-364F-BC23-C5BB668D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0602B02-2894-1E46-9454-39078114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5EA9E55-6C1E-DA48-8788-9BDBA55F9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E2F732B-FAC0-8748-B998-E72A90A8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F3EABE6-416F-3746-8E11-7E879FA1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EB36BA97-6DC6-C349-9D91-66AA18D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99E8EC7-AB61-DA49-97BA-26EF17A7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4074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B199A2-E804-304F-9DE1-924319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B01A122-6691-8347-896C-4D25AFB9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4E040F3-E758-114C-BA6D-D1C896F9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7C5BD0B-2ED9-824F-AB40-840CB975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766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89FB1DF-FBCF-2343-B0F3-7144D0D1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964F0C3-D391-D742-A584-623FB76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9347095-B00A-254F-AADE-AC1DCA8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823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2ECC7B-A6D6-1843-82CC-A7C7FD8B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32F7C8D-2814-4849-912D-CC61F272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2C609BD-D47B-F546-9050-21AD9B04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240CF62-A0AE-744C-914C-39E62350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EA01162-B41F-EC48-BB63-25277439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34D8788-9AD4-AB44-967C-4B5A39EB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0267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67CD30-3675-0F4D-92FB-55F268DC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A7E4483-AE27-BD4A-8F0C-3B4722758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9B91C07-BC97-4041-B3B3-7B8AE44E2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E720448-818A-E340-ACBE-7260055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C910F70-A243-834F-A18D-CE4C8A9C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453C16C-74A6-E947-817D-3069383B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6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CE426598-1EA2-C746-9656-DE9113F5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658DDD2-F375-A144-8B90-C4A3E0F6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5EFC7A2-A44A-A945-AC0A-2BF3DE20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3EA5-654E-F74B-824D-AC781A245642}" type="datetimeFigureOut">
              <a:rPr kumimoji="1" lang="zh-TW" altLang="en-US" smtClean="0"/>
              <a:pPr/>
              <a:t>2020/7/5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78A8241-C696-C748-AF73-22EA96BE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3FE635A-D123-7645-AA51-61D969BB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D84B-6A28-2343-A31B-CCFD2C60F8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269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37BC689B-86EF-D642-8F69-664D9558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AFCD1800-F931-7B4B-8EB1-D1CAB0D2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348"/>
            <a:ext cx="3702978" cy="4327615"/>
          </a:xfrm>
        </p:spPr>
        <p:txBody>
          <a:bodyPr>
            <a:normAutofit/>
          </a:bodyPr>
          <a:lstStyle/>
          <a:p>
            <a:pPr marL="0" indent="0">
              <a:lnSpc>
                <a:spcPts val="7800"/>
              </a:lnSpc>
              <a:spcBef>
                <a:spcPts val="0"/>
              </a:spcBef>
              <a:buNone/>
            </a:pPr>
            <a:r>
              <a:rPr lang="zh-TW" altLang="en-US" sz="6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聖經對我有何益處</a:t>
            </a:r>
            <a:r>
              <a:rPr lang="zh-CN" altLang="en-US" sz="6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6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FE7F9589-4B0F-5742-9A98-70490FD5E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4742" y="1191802"/>
            <a:ext cx="7212458" cy="4161034"/>
          </a:xfrm>
        </p:spPr>
      </p:pic>
    </p:spTree>
    <p:extLst>
      <p:ext uri="{BB962C8B-B14F-4D97-AF65-F5344CB8AC3E}">
        <p14:creationId xmlns:p14="http://schemas.microsoft.com/office/powerpoint/2010/main" xmlns="" val="14140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6B2948-2C3D-F543-99B3-68E0F8C3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F898496-7DE8-F546-80E3-4C68E07E0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499" y="365125"/>
            <a:ext cx="6534364" cy="6447156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3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聖經都是　神所默示的，於教訓、督責、使人歸正、教導人學義都是有益的，叫屬　神的人得以完全，預備行各樣的善事。</a:t>
            </a:r>
            <a:r>
              <a:rPr lang="zh-CN" altLang="en-US" sz="3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（提摩太後書</a:t>
            </a:r>
            <a:r>
              <a:rPr lang="en-US" altLang="zh-CN" sz="3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3:16-17</a:t>
            </a:r>
            <a:r>
              <a:rPr lang="zh-CN" altLang="en-US" sz="3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vi-VN" altLang="zh-TW" sz="3200" b="1" i="1" baseline="30000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16 </a:t>
            </a:r>
            <a:r>
              <a:rPr lang="vi-VN" altLang="zh-TW" sz="3200" i="1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Cả Kinh Thánh đều được Ðức Chúa Trời hà hơi soi dẫn, có ích cho sự dạy dỗ, khiển trách, sửa trị, đào tạo người trong sự công chính, </a:t>
            </a:r>
            <a:r>
              <a:rPr lang="vi-VN" altLang="zh-TW" sz="3200" b="1" i="1" baseline="30000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17 </a:t>
            </a:r>
            <a:r>
              <a:rPr lang="vi-VN" altLang="zh-TW" sz="3200" i="1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để người của Ðức Chúa Trời có đầy đủ bản lĩnh, được trang bị sẵn sàng cho mọi việc tốt đẹp.</a:t>
            </a:r>
            <a:endParaRPr lang="zh-TW" altLang="en-US" sz="3200" i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BD7378D9-266B-7C43-923C-62C5972E6B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9153" y="365125"/>
            <a:ext cx="4759692" cy="6127750"/>
          </a:xfrm>
        </p:spPr>
      </p:pic>
    </p:spTree>
    <p:extLst>
      <p:ext uri="{BB962C8B-B14F-4D97-AF65-F5344CB8AC3E}">
        <p14:creationId xmlns:p14="http://schemas.microsoft.com/office/powerpoint/2010/main" xmlns="" val="4146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D2DD0F-1B66-2E49-B491-A0127FAC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35"/>
          </a:xfrm>
        </p:spPr>
        <p:txBody>
          <a:bodyPr>
            <a:normAutofit fontScale="90000"/>
          </a:bodyPr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141A9B-110F-1540-9450-E934C3C8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852" y="236306"/>
            <a:ext cx="6647381" cy="6621694"/>
          </a:xfrm>
        </p:spPr>
        <p:txBody>
          <a:bodyPr>
            <a:normAutofit/>
          </a:bodyPr>
          <a:lstStyle/>
          <a:p>
            <a:pPr marL="0" indent="0">
              <a:lnSpc>
                <a:spcPts val="42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3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這地方的人賢於帖撒羅尼迦的人，甘心領受這道，天天考查聖經，要曉得這道是與不是。所以他們中間多有相信的，又有希臘尊貴的婦女，男子也不少</a:t>
            </a:r>
            <a:r>
              <a:rPr lang="zh-CN" altLang="en-US" sz="3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ts val="42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3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       （徒</a:t>
            </a:r>
            <a:r>
              <a:rPr lang="en-US" altLang="zh-CN" sz="3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17:11-12</a:t>
            </a:r>
            <a:r>
              <a:rPr lang="zh-CN" altLang="en-US" sz="3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ts val="3220"/>
              </a:lnSpc>
              <a:spcBef>
                <a:spcPts val="0"/>
              </a:spcBef>
              <a:buNone/>
            </a:pPr>
            <a:r>
              <a:rPr lang="vi-VN" altLang="zh-TW" i="1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11</a:t>
            </a:r>
            <a:r>
              <a:rPr lang="vi-VN" altLang="zh-TW" i="1" dirty="0">
                <a:solidFill>
                  <a:srgbClr val="002060"/>
                </a:solidFill>
                <a:effectLst/>
                <a:latin typeface="+mj-lt"/>
                <a:ea typeface="微軟正黑體" pitchFamily="34" charset="-120"/>
              </a:rPr>
              <a:t>Những người Do Thái ở đây có tinh thần cởi mở hơn những người ở Tê-sa-lô-ni-ca; họ nhiệt thành tiếp nhận đạo, ngày nào cũng nghiên cứu Kinh Thánh để xét xem lời giảng có đúng không. </a:t>
            </a:r>
            <a:r>
              <a:rPr lang="vi-VN" altLang="zh-TW" i="1" dirty="0">
                <a:solidFill>
                  <a:srgbClr val="002060"/>
                </a:solidFill>
                <a:latin typeface="+mj-lt"/>
                <a:ea typeface="微軟正黑體" pitchFamily="34" charset="-120"/>
              </a:rPr>
              <a:t>12Vì thế, nhiều người trong số họ tin Chúa, có các bà thuộc giới thượng lưu Hi Lạp và cả các ông cũng nhiều.</a:t>
            </a:r>
            <a:endParaRPr lang="zh-TW" altLang="en-US" i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97F7E44D-D7A0-E042-B4F7-C017EE4B9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6297" y="236307"/>
            <a:ext cx="4578850" cy="6133672"/>
          </a:xfrm>
        </p:spPr>
      </p:pic>
    </p:spTree>
    <p:extLst>
      <p:ext uri="{BB962C8B-B14F-4D97-AF65-F5344CB8AC3E}">
        <p14:creationId xmlns:p14="http://schemas.microsoft.com/office/powerpoint/2010/main" xmlns="" val="366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85</Words>
  <Application>Microsoft Macintosh PowerPoint</Application>
  <PresentationFormat>自訂</PresentationFormat>
  <Paragraphs>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良棟 陳</dc:creator>
  <cp:lastModifiedBy>Admin</cp:lastModifiedBy>
  <cp:revision>8</cp:revision>
  <dcterms:created xsi:type="dcterms:W3CDTF">2020-07-04T03:46:03Z</dcterms:created>
  <dcterms:modified xsi:type="dcterms:W3CDTF">2020-07-05T00:04:20Z</dcterms:modified>
</cp:coreProperties>
</file>