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-78" y="-6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F74B-F80F-4EE3-9641-4C376E15D1D9}" type="datetimeFigureOut">
              <a:rPr lang="vi-VN" smtClean="0"/>
              <a:pPr/>
              <a:t>21/06/2020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48C3-1B48-47E2-9464-46009042935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1697009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F74B-F80F-4EE3-9641-4C376E15D1D9}" type="datetimeFigureOut">
              <a:rPr lang="vi-VN" smtClean="0"/>
              <a:pPr/>
              <a:t>21/06/2020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48C3-1B48-47E2-9464-46009042935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250218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F74B-F80F-4EE3-9641-4C376E15D1D9}" type="datetimeFigureOut">
              <a:rPr lang="vi-VN" smtClean="0"/>
              <a:pPr/>
              <a:t>21/06/2020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48C3-1B48-47E2-9464-46009042935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302409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F74B-F80F-4EE3-9641-4C376E15D1D9}" type="datetimeFigureOut">
              <a:rPr lang="vi-VN" smtClean="0"/>
              <a:pPr/>
              <a:t>21/06/2020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48C3-1B48-47E2-9464-46009042935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2462975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F74B-F80F-4EE3-9641-4C376E15D1D9}" type="datetimeFigureOut">
              <a:rPr lang="vi-VN" smtClean="0"/>
              <a:pPr/>
              <a:t>21/06/2020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48C3-1B48-47E2-9464-46009042935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179275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F74B-F80F-4EE3-9641-4C376E15D1D9}" type="datetimeFigureOut">
              <a:rPr lang="vi-VN" smtClean="0"/>
              <a:pPr/>
              <a:t>21/06/2020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48C3-1B48-47E2-9464-46009042935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264582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F74B-F80F-4EE3-9641-4C376E15D1D9}" type="datetimeFigureOut">
              <a:rPr lang="vi-VN" smtClean="0"/>
              <a:pPr/>
              <a:t>21/06/2020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48C3-1B48-47E2-9464-46009042935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414990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F74B-F80F-4EE3-9641-4C376E15D1D9}" type="datetimeFigureOut">
              <a:rPr lang="vi-VN" smtClean="0"/>
              <a:pPr/>
              <a:t>21/06/2020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48C3-1B48-47E2-9464-46009042935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301988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F74B-F80F-4EE3-9641-4C376E15D1D9}" type="datetimeFigureOut">
              <a:rPr lang="vi-VN" smtClean="0"/>
              <a:pPr/>
              <a:t>21/06/2020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48C3-1B48-47E2-9464-46009042935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318389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F74B-F80F-4EE3-9641-4C376E15D1D9}" type="datetimeFigureOut">
              <a:rPr lang="vi-VN" smtClean="0"/>
              <a:pPr/>
              <a:t>21/06/2020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48C3-1B48-47E2-9464-46009042935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217318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F74B-F80F-4EE3-9641-4C376E15D1D9}" type="datetimeFigureOut">
              <a:rPr lang="vi-VN" smtClean="0"/>
              <a:pPr/>
              <a:t>21/06/2020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48C3-1B48-47E2-9464-46009042935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48555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6F74B-F80F-4EE3-9641-4C376E15D1D9}" type="datetimeFigureOut">
              <a:rPr lang="vi-VN" smtClean="0"/>
              <a:pPr/>
              <a:t>21/06/2020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F48C3-1B48-47E2-9464-46009042935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112930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333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5333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這是天父世界  </a:t>
            </a:r>
            <a:endParaRPr lang="en-US" altLang="zh-CN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當我側耳傾聽</a:t>
            </a:r>
            <a:endParaRPr lang="en-US" sz="6400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宇宙歌唱  </a:t>
            </a: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萬物響應</a:t>
            </a:r>
            <a:endParaRPr lang="en-US" sz="6400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星辰同聲讚美</a:t>
            </a:r>
            <a:endParaRPr lang="en-US" sz="6400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339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333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祂什麼都知道</a:t>
            </a:r>
            <a:endParaRPr lang="vi-VN" sz="5333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若困難積心頭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主耶穌關注到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若缺乏知心友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主耶穌即刻到</a:t>
            </a:r>
            <a:endParaRPr lang="zh-TW" alt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2516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爸媽愛我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我愛爸媽親切友善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勤奮工作不敷衍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教我功課給我引導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成長一切照料到</a:t>
            </a:r>
          </a:p>
        </p:txBody>
      </p:sp>
    </p:spTree>
    <p:extLst>
      <p:ext uri="{BB962C8B-B14F-4D97-AF65-F5344CB8AC3E}">
        <p14:creationId xmlns:p14="http://schemas.microsoft.com/office/powerpoint/2010/main" xmlns="" val="1050971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爸媽愛我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孝順父母努力讀書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分擔家務有趣味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這個家裡充滿快樂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常有爸媽愛護我</a:t>
            </a:r>
          </a:p>
        </p:txBody>
      </p:sp>
    </p:spTree>
    <p:extLst>
      <p:ext uri="{BB962C8B-B14F-4D97-AF65-F5344CB8AC3E}">
        <p14:creationId xmlns:p14="http://schemas.microsoft.com/office/powerpoint/2010/main" xmlns="" val="3729452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爸媽我愛您</a:t>
            </a:r>
            <a:endParaRPr lang="vi-VN" sz="5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她的愛心似水長流</a:t>
            </a:r>
            <a:endParaRPr lang="en-US" altLang="zh-CN" sz="60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只求孩</a:t>
            </a:r>
            <a:r>
              <a:rPr lang="zh-CN" altLang="en-US" sz="6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子天天樂悠悠</a:t>
            </a:r>
            <a:endParaRPr lang="en-US" altLang="zh-CN" sz="60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給我溫暖挽我</a:t>
            </a:r>
            <a:r>
              <a:rPr lang="zh-CN" altLang="en-US" sz="6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手</a:t>
            </a:r>
            <a:endParaRPr lang="en-US" altLang="zh-CN" sz="60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en-US" sz="6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OH </a:t>
            </a:r>
            <a:r>
              <a:rPr lang="zh-CN" altLang="en-US" sz="6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媽咪多謝你</a:t>
            </a:r>
            <a:endParaRPr lang="vi-VN" sz="6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0910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爸媽我愛您</a:t>
            </a:r>
            <a:endParaRPr lang="vi-VN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0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天天照料我  </a:t>
            </a:r>
            <a:endParaRPr lang="en-US" altLang="zh-CN" sz="6000" b="1" dirty="0" smtClean="0">
              <a:solidFill>
                <a:srgbClr val="660033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0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每</a:t>
            </a:r>
            <a:r>
              <a:rPr lang="zh-CN" altLang="en-US" sz="60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日</a:t>
            </a:r>
            <a:r>
              <a:rPr lang="zh-CN" altLang="en-US" sz="60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循循地教導我</a:t>
            </a:r>
            <a:endParaRPr lang="en-US" altLang="zh-CN" sz="6000" b="1" dirty="0" smtClean="0">
              <a:solidFill>
                <a:srgbClr val="660033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0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謝</a:t>
            </a:r>
            <a:r>
              <a:rPr lang="zh-CN" altLang="en-US" sz="60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謝天父賜給我 </a:t>
            </a:r>
            <a:endParaRPr lang="en-US" altLang="zh-CN" sz="6000" b="1" dirty="0" smtClean="0">
              <a:solidFill>
                <a:srgbClr val="660033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0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爸媽無窮盡的愛</a:t>
            </a:r>
            <a:endParaRPr lang="vi-VN" sz="6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7633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爸媽我愛您</a:t>
            </a:r>
            <a:endParaRPr lang="vi-VN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他工作不會多停留</a:t>
            </a:r>
            <a:endParaRPr lang="en-US" altLang="zh-CN" sz="60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</a:t>
            </a:r>
            <a:r>
              <a:rPr lang="zh-CN" altLang="en-US" sz="6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求孩子天天多足夠</a:t>
            </a:r>
            <a:endParaRPr lang="en-US" altLang="zh-CN" sz="60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給</a:t>
            </a:r>
            <a:r>
              <a:rPr lang="zh-CN" altLang="en-US" sz="6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我飽暖無擔憂</a:t>
            </a:r>
            <a:endParaRPr lang="en-US" altLang="zh-CN" sz="60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en-US" sz="6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OH </a:t>
            </a:r>
            <a:r>
              <a:rPr lang="zh-CN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嗲</a:t>
            </a:r>
            <a:r>
              <a:rPr lang="zh-CN" altLang="en-US" sz="6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地多謝你</a:t>
            </a:r>
            <a:endParaRPr lang="vi-VN" sz="6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4663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爸媽我愛您</a:t>
            </a:r>
            <a:endParaRPr lang="vi-VN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0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天天照料我  </a:t>
            </a:r>
            <a:endParaRPr lang="en-US" altLang="zh-CN" sz="6000" b="1" dirty="0" smtClean="0">
              <a:solidFill>
                <a:srgbClr val="660033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0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每</a:t>
            </a:r>
            <a:r>
              <a:rPr lang="zh-CN" altLang="en-US" sz="60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日</a:t>
            </a:r>
            <a:r>
              <a:rPr lang="zh-CN" altLang="en-US" sz="60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循循地教導我</a:t>
            </a:r>
            <a:endParaRPr lang="en-US" altLang="zh-CN" sz="6000" b="1" dirty="0" smtClean="0">
              <a:solidFill>
                <a:srgbClr val="660033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0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謝</a:t>
            </a:r>
            <a:r>
              <a:rPr lang="zh-CN" altLang="en-US" sz="60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謝天父賜給我 </a:t>
            </a:r>
            <a:endParaRPr lang="en-US" altLang="zh-CN" sz="6000" b="1" dirty="0" smtClean="0">
              <a:solidFill>
                <a:srgbClr val="660033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0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爸媽無窮盡的愛</a:t>
            </a:r>
            <a:endParaRPr lang="vi-VN" sz="6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2868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爸媽我愛您</a:t>
            </a:r>
            <a:endParaRPr lang="vi-VN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一顆孝</a:t>
            </a:r>
            <a:r>
              <a:rPr lang="zh-CN" altLang="en-US" sz="6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心為你存留</a:t>
            </a:r>
            <a:endParaRPr lang="en-US" altLang="zh-CN" sz="60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</a:t>
            </a:r>
            <a:r>
              <a:rPr lang="zh-CN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祈</a:t>
            </a:r>
            <a:r>
              <a:rPr lang="zh-CN" altLang="en-US" sz="6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求雙親都多福蔭</a:t>
            </a:r>
            <a:endParaRPr lang="en-US" altLang="zh-CN" sz="60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准我給你說一聲</a:t>
            </a:r>
            <a:endParaRPr lang="en-US" altLang="zh-CN" sz="60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en-US" sz="6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OH </a:t>
            </a:r>
            <a:r>
              <a:rPr lang="zh-CN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嗲</a:t>
            </a:r>
            <a:r>
              <a:rPr lang="zh-CN" altLang="en-US" sz="6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</a:t>
            </a:r>
            <a:r>
              <a:rPr lang="zh-CN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媽咪</a:t>
            </a:r>
            <a:r>
              <a:rPr lang="zh-CN" altLang="en-US" sz="6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多謝你</a:t>
            </a:r>
            <a:endParaRPr lang="vi-VN" sz="6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6494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爸媽我愛您</a:t>
            </a:r>
            <a:endParaRPr lang="vi-VN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0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天天照料我  </a:t>
            </a:r>
            <a:endParaRPr lang="en-US" altLang="zh-CN" sz="6000" b="1" dirty="0" smtClean="0">
              <a:solidFill>
                <a:srgbClr val="660033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0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每</a:t>
            </a:r>
            <a:r>
              <a:rPr lang="zh-CN" altLang="en-US" sz="60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日</a:t>
            </a:r>
            <a:r>
              <a:rPr lang="zh-CN" altLang="en-US" sz="60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循循地教導我</a:t>
            </a:r>
            <a:endParaRPr lang="en-US" altLang="zh-CN" sz="6000" b="1" dirty="0" smtClean="0">
              <a:solidFill>
                <a:srgbClr val="660033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0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謝</a:t>
            </a:r>
            <a:r>
              <a:rPr lang="zh-CN" altLang="en-US" sz="60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謝天父賜給我 </a:t>
            </a:r>
            <a:endParaRPr lang="en-US" altLang="zh-CN" sz="6000" b="1" dirty="0" smtClean="0">
              <a:solidFill>
                <a:srgbClr val="660033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0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爸媽無窮盡的愛</a:t>
            </a:r>
            <a:endParaRPr lang="vi-VN" sz="6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8864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每天分享快樂</a:t>
            </a:r>
            <a:endParaRPr lang="vi-VN" sz="4800" b="1" dirty="0">
              <a:solidFill>
                <a:srgbClr val="C0000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聽聽聽聽  </a:t>
            </a:r>
            <a:r>
              <a:rPr lang="zh-CN" altLang="en-US" sz="5400" b="1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用心</a:t>
            </a:r>
            <a:r>
              <a:rPr lang="zh-CN" altLang="en-US" sz="5400" b="1" smtClean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聽主教導</a:t>
            </a:r>
            <a:endParaRPr lang="en-US" altLang="zh-CN" sz="5400" b="1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每個教訓  我一一照做</a:t>
            </a:r>
            <a:endParaRPr lang="en-US" altLang="zh-CN" sz="5400" b="1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去去去去  每天分享快樂</a:t>
            </a:r>
            <a:endParaRPr lang="en-US" altLang="zh-CN" sz="5400" b="1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行道熱心要多禱告</a:t>
            </a:r>
            <a:endParaRPr lang="vi-VN" sz="5400" b="1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471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333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5333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我心滿有平安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樹木花草藍天    海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述說天父全能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620000" y="3937000"/>
            <a:ext cx="152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碧</a:t>
            </a:r>
            <a:endParaRPr lang="zh-TW" alt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766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333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5333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小鳥歡唱啼鳴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清晨明亮  百花美麗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宣揚創造大能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954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333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5333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祂愛充滿世間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風吹草動  將祂表現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萬物傳祂恩言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74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333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5333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求主叫我不忘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黑暗勢力雖然猖狂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天父卻仍做王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715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333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5333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我心不必憂傷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上帝是王  宇宙歡唱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主恩統治萬方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4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333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祂什麼都知道</a:t>
            </a:r>
            <a:endParaRPr lang="vi-VN" sz="5333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無論何處何方祂都在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實在是對你最好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無論誰是誰非祂顯露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祂什麼都知道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083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333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祂什麼都知道</a:t>
            </a:r>
            <a:endParaRPr lang="vi-VN" sz="5333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你喜怒哀愁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主耶穌都看到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你吵鬧詛咒</a:t>
            </a: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主耶穌都聽到</a:t>
            </a:r>
          </a:p>
        </p:txBody>
      </p:sp>
    </p:spTree>
    <p:extLst>
      <p:ext uri="{BB962C8B-B14F-4D97-AF65-F5344CB8AC3E}">
        <p14:creationId xmlns="" xmlns:p14="http://schemas.microsoft.com/office/powerpoint/2010/main" val="543781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333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祂什麼都知道</a:t>
            </a:r>
            <a:endParaRPr lang="vi-VN" sz="5333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無論何處何方祂都在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實在是對你最好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無論誰是誰非祂顯露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祂什麼都知道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002429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39</TotalTime>
  <Words>470</Words>
  <Application>Microsoft Office PowerPoint</Application>
  <PresentationFormat>自訂</PresentationFormat>
  <Paragraphs>96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Theme1</vt:lpstr>
      <vt:lpstr>這是天父世界</vt:lpstr>
      <vt:lpstr>這是天父世界</vt:lpstr>
      <vt:lpstr>這是天父世界</vt:lpstr>
      <vt:lpstr>這是天父世界</vt:lpstr>
      <vt:lpstr>這是天父世界</vt:lpstr>
      <vt:lpstr>這是天父世界</vt:lpstr>
      <vt:lpstr>祂什麼都知道</vt:lpstr>
      <vt:lpstr>祂什麼都知道</vt:lpstr>
      <vt:lpstr>祂什麼都知道</vt:lpstr>
      <vt:lpstr>祂什麼都知道</vt:lpstr>
      <vt:lpstr>爸媽愛我</vt:lpstr>
      <vt:lpstr>爸媽愛我</vt:lpstr>
      <vt:lpstr>爸媽我愛您</vt:lpstr>
      <vt:lpstr>爸媽我愛您</vt:lpstr>
      <vt:lpstr>爸媽我愛您</vt:lpstr>
      <vt:lpstr>爸媽我愛您</vt:lpstr>
      <vt:lpstr>爸媽我愛您</vt:lpstr>
      <vt:lpstr>爸媽我愛您</vt:lpstr>
      <vt:lpstr>每天分享快樂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這是天父世界</dc:title>
  <dc:creator>Windows User</dc:creator>
  <cp:lastModifiedBy>Admin</cp:lastModifiedBy>
  <cp:revision>5</cp:revision>
  <dcterms:created xsi:type="dcterms:W3CDTF">2020-01-03T16:37:15Z</dcterms:created>
  <dcterms:modified xsi:type="dcterms:W3CDTF">2020-06-21T00:29:57Z</dcterms:modified>
</cp:coreProperties>
</file>