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666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409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6275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12118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39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58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098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29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952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309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792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833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E18F-600C-499B-80FE-D6CBF6AADD53}" type="datetimeFigureOut">
              <a:rPr lang="vi-VN" smtClean="0"/>
              <a:pPr/>
              <a:t>19/07/2020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5B4-0998-448A-B51C-92C366CCCD37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CPW05_editable_16x9.03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88357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CPW05_editable_16x9.0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96691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CPW05_editable_16x9.03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626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CPW05_editable_16x9.03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6940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PW05_editable_16x9.03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977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43339" y="1508787"/>
            <a:ext cx="12042893" cy="406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lang="en-US" altLang="zh-TW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lang="en-US" altLang="zh-TW" sz="6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lang="zh-TW" altLang="en-US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508787"/>
            <a:ext cx="12186232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5768" y="1508787"/>
            <a:ext cx="12192000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自訂</PresentationFormat>
  <Paragraphs>13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Theme</vt:lpstr>
      <vt:lpstr>佈景主題4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5</cp:revision>
  <dcterms:created xsi:type="dcterms:W3CDTF">2020-06-13T11:54:18Z</dcterms:created>
  <dcterms:modified xsi:type="dcterms:W3CDTF">2020-07-19T00:24:18Z</dcterms:modified>
</cp:coreProperties>
</file>