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7079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7074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6239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371880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9318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1330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1719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6954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6506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4560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F3484-B03C-4C27-B53A-08BBCD0F965D}" type="datetimeFigureOut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B367-45BD-47CD-AFF1-8196ABE895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8889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F3484-B03C-4C27-B53A-08BBCD0F965D}" type="datetimeFigureOut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BB367-45BD-47CD-AFF1-8196ABE895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7508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F3484-B03C-4C27-B53A-08BBCD0F965D}" type="datetimeFigureOut">
              <a:rPr lang="zh-TW" altLang="en-US" smtClean="0"/>
              <a:pPr/>
              <a:t>2020/8/2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BB367-45BD-47CD-AFF1-8196ABE895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250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09799" y="1958976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祂什麼都知道</a:t>
            </a:r>
            <a:endParaRPr lang="zh-TW" altLang="en-US" sz="6600" b="1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1249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250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70856" y="919262"/>
            <a:ext cx="82296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無論何處何方祂都在</a:t>
            </a:r>
            <a:endParaRPr lang="en-US" altLang="zh-CN" sz="6600" b="1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CN" altLang="en-US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實在是對你最好</a:t>
            </a:r>
            <a:endParaRPr lang="en-US" altLang="zh-CN" sz="6600" b="1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CN" altLang="en-US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無論誰是誰非祂顯露</a:t>
            </a:r>
            <a:endParaRPr lang="en-US" altLang="zh-CN" sz="6600" b="1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CN" altLang="en-US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祂什麼都知道</a:t>
            </a:r>
            <a:endParaRPr lang="en-US" altLang="zh-CN" sz="6600" b="1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840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250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47528" y="476672"/>
            <a:ext cx="4618858" cy="21602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60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你喜怒哀愁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087887" y="1367086"/>
            <a:ext cx="5328592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60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主耶穌都看到</a:t>
            </a:r>
            <a:endParaRPr lang="en-US" altLang="zh-CN" sz="6000" b="1" dirty="0">
              <a:solidFill>
                <a:srgbClr val="7030A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1919536" y="2420888"/>
            <a:ext cx="4464496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60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你吵鬧詛咒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5087887" y="3429000"/>
            <a:ext cx="4968553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60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主耶穌都聽到</a:t>
            </a:r>
          </a:p>
        </p:txBody>
      </p:sp>
    </p:spTree>
    <p:extLst>
      <p:ext uri="{BB962C8B-B14F-4D97-AF65-F5344CB8AC3E}">
        <p14:creationId xmlns:p14="http://schemas.microsoft.com/office/powerpoint/2010/main" xmlns="" val="244967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250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70856" y="919262"/>
            <a:ext cx="82296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無論何處何方祂都在</a:t>
            </a:r>
            <a:endParaRPr lang="en-US" altLang="zh-CN" sz="6600" b="1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CN" altLang="en-US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實在是對你最好</a:t>
            </a:r>
            <a:endParaRPr lang="en-US" altLang="zh-CN" sz="6600" b="1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CN" altLang="en-US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無論誰是誰非祂顯露</a:t>
            </a:r>
            <a:endParaRPr lang="en-US" altLang="zh-CN" sz="6600" b="1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CN" altLang="en-US" sz="66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祂什麼都知道</a:t>
            </a:r>
            <a:endParaRPr lang="en-US" altLang="zh-CN" sz="6600" b="1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245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250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47528" y="775246"/>
            <a:ext cx="82296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60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若困難積心頭</a:t>
            </a:r>
            <a:endParaRPr lang="en-US" altLang="zh-CN" sz="6000" b="1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主耶穌關注到</a:t>
            </a:r>
            <a:endParaRPr lang="en-US" altLang="zh-CN" sz="6000" b="1" dirty="0">
              <a:solidFill>
                <a:srgbClr val="7030A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若缺乏知心友</a:t>
            </a:r>
            <a:endParaRPr lang="en-US" altLang="zh-CN" sz="6000" b="1" dirty="0">
              <a:solidFill>
                <a:srgbClr val="00206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主耶穌即刻到</a:t>
            </a:r>
            <a:endParaRPr lang="zh-TW" altLang="en-US" sz="6000" b="1" dirty="0">
              <a:solidFill>
                <a:srgbClr val="7030A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967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143339" y="1508787"/>
            <a:ext cx="12042893" cy="406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r>
              <a:rPr lang="en-US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將</a:t>
            </a:r>
            <a:r>
              <a:rPr lang="zh-TW" altLang="zh-TW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聖經教導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人</a:t>
            </a:r>
            <a:r>
              <a:rPr lang="en-US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</a:p>
          <a:p>
            <a:pPr algn="ctr"/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老年人</a:t>
            </a:r>
            <a:r>
              <a:rPr lang="en-US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少年人</a:t>
            </a:r>
            <a:r>
              <a:rPr lang="en-US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來</a:t>
            </a:r>
            <a:r>
              <a:rPr lang="zh-TW" altLang="zh-TW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與真理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親近</a:t>
            </a:r>
            <a:endParaRPr lang="en-US" altLang="zh-TW" sz="64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兄</a:t>
            </a:r>
            <a:r>
              <a:rPr lang="zh-TW" altLang="zh-TW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弟妹相關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心</a:t>
            </a:r>
            <a:r>
              <a:rPr lang="en-US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齊</a:t>
            </a:r>
            <a:r>
              <a:rPr lang="zh-TW" altLang="zh-TW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勉勵見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真心</a:t>
            </a:r>
            <a:endParaRPr lang="en-US" altLang="zh-TW" sz="64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一起</a:t>
            </a:r>
            <a:r>
              <a:rPr lang="zh-TW" altLang="zh-TW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哼出歡樂</a:t>
            </a:r>
            <a:r>
              <a:rPr lang="zh-TW" altLang="zh-TW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音韻</a:t>
            </a:r>
            <a:endParaRPr lang="zh-TW" altLang="en-US" sz="64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-5768" y="164638"/>
            <a:ext cx="12192000" cy="102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TW" altLang="zh-TW" sz="59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lang="zh-TW" altLang="en-US" sz="59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0" y="1508787"/>
            <a:ext cx="12186232" cy="307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願</a:t>
            </a:r>
            <a:r>
              <a:rPr lang="zh-TW" altLang="en-US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意 願意 願意 願</a:t>
            </a:r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意</a:t>
            </a:r>
          </a:p>
          <a:p>
            <a:pPr algn="ctr"/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聽祂愛的教訓</a:t>
            </a:r>
          </a:p>
          <a:p>
            <a:pPr algn="ctr"/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硏究聖經不了解最緊要去問</a:t>
            </a: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-5768" y="164638"/>
            <a:ext cx="12192000" cy="102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TW" altLang="zh-TW" sz="59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lang="zh-TW" altLang="en-US" sz="59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6121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-5768" y="1508787"/>
            <a:ext cx="12192000" cy="307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做</a:t>
            </a:r>
            <a:r>
              <a:rPr lang="zh-TW" altLang="en-US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個 做個 做個 做</a:t>
            </a:r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個好學生</a:t>
            </a:r>
          </a:p>
          <a:p>
            <a:pPr algn="ctr"/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遵主旨意作快樂人</a:t>
            </a:r>
          </a:p>
          <a:p>
            <a:pPr algn="ctr"/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完全奉獻 </a:t>
            </a:r>
            <a:r>
              <a:rPr lang="zh-TW" altLang="en-US" sz="6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步</a:t>
            </a:r>
            <a:r>
              <a:rPr lang="zh-TW" altLang="en-US" sz="6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向永生</a:t>
            </a: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-5768" y="164638"/>
            <a:ext cx="12192000" cy="102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zh-TW" altLang="zh-TW" sz="59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lang="zh-TW" altLang="en-US" sz="59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8720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144</Words>
  <Application>Microsoft Office PowerPoint</Application>
  <PresentationFormat>自訂</PresentationFormat>
  <Paragraphs>30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Office 佈景主題</vt:lpstr>
      <vt:lpstr>佈景主題4</vt:lpstr>
      <vt:lpstr>祂什麼都知道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Admin</cp:lastModifiedBy>
  <cp:revision>13</cp:revision>
  <dcterms:created xsi:type="dcterms:W3CDTF">2019-11-29T11:45:29Z</dcterms:created>
  <dcterms:modified xsi:type="dcterms:W3CDTF">2020-08-02T00:31:05Z</dcterms:modified>
</cp:coreProperties>
</file>