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pPr/>
              <a:t>06/09/2020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75592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pPr/>
              <a:t>06/09/2020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47130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pPr/>
              <a:t>06/09/2020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86136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pPr/>
              <a:t>06/09/2020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27291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pPr/>
              <a:t>06/09/2020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06661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pPr/>
              <a:t>06/09/2020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00000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pPr/>
              <a:t>06/09/2020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79783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pPr/>
              <a:t>06/09/2020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3406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pPr/>
              <a:t>06/09/2020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5708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pPr/>
              <a:t>06/09/2020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70177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pPr/>
              <a:t>06/09/2020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6280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2426-FAE3-48F1-97A0-BDCE63700D7C}" type="datetimeFigureOut">
              <a:rPr lang="vi-VN" smtClean="0"/>
              <a:pPr/>
              <a:t>06/09/2020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D365-16F4-4C63-B65B-6AD0E279F85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1331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</a:t>
            </a:r>
            <a:r>
              <a:rPr lang="zh-CN" altLang="en-US" sz="4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</a:t>
            </a:r>
            <a:endParaRPr lang="vi-VN" sz="48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</a:t>
            </a:r>
            <a:r>
              <a:rPr lang="zh-CN" altLang="en-US" sz="54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我</a:t>
            </a: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</a:t>
            </a:r>
            <a:r>
              <a:rPr lang="zh-CN" altLang="en-US" sz="54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endParaRPr lang="en-US" altLang="zh-CN" sz="5400" b="1" dirty="0" smtClean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因有聖經告訴我</a:t>
            </a:r>
            <a:endParaRPr lang="en-US" altLang="zh-CN" sz="5400" b="1" dirty="0" smtClean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幼小孩童祂牧養</a:t>
            </a:r>
            <a:endParaRPr lang="en-US" altLang="zh-CN" sz="5400" b="1" dirty="0" smtClean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</a:t>
            </a:r>
            <a:r>
              <a:rPr lang="zh-CN" altLang="en-US" sz="54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們軟弱主剛強</a:t>
            </a:r>
            <a:endParaRPr lang="vi-VN" sz="54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7497" y="1742090"/>
            <a:ext cx="843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1.</a:t>
            </a:r>
            <a:endParaRPr lang="vi-VN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97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主愛我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星為我伴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奏  風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跟我握手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天地海合奏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都表明主的愛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</a:t>
            </a:r>
            <a:r>
              <a:rPr lang="zh-CN" altLang="en-US" sz="4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</a:t>
            </a:r>
            <a:endParaRPr lang="vi-VN" sz="48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主耶穌愛我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ea typeface="Microsoft JhengHei" panose="020B0604030504040204" pitchFamily="34" charset="-120"/>
              </a:rPr>
              <a:t>主耶穌愛</a:t>
            </a: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ea typeface="Microsoft JhengHei" panose="020B0604030504040204" pitchFamily="34" charset="-120"/>
              </a:rPr>
              <a:t>主耶穌愛</a:t>
            </a: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因聖</a:t>
            </a: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經告訴</a:t>
            </a:r>
            <a:r>
              <a:rPr lang="zh-CN" altLang="en-US" sz="54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92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</a:t>
            </a:r>
            <a:r>
              <a:rPr lang="zh-CN" altLang="en-US" sz="4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</a:t>
            </a:r>
            <a:endParaRPr lang="vi-VN" sz="48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穌愛我永不變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雖我軟弱多疾病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ea typeface="Microsoft JhengHei" panose="020B0604030504040204" pitchFamily="34" charset="-120"/>
              </a:rPr>
              <a:t>從</a:t>
            </a: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今離罪得釋放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因主釘死十架上</a:t>
            </a:r>
            <a:endParaRPr lang="vi-VN" sz="54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7497" y="1742090"/>
            <a:ext cx="843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2</a:t>
            </a:r>
            <a:r>
              <a:rPr lang="en-US" sz="4800" b="1" dirty="0" smtClean="0">
                <a:solidFill>
                  <a:srgbClr val="C00000"/>
                </a:solidFill>
              </a:rPr>
              <a:t>.</a:t>
            </a:r>
            <a:endParaRPr lang="vi-VN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667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</a:t>
            </a:r>
            <a:r>
              <a:rPr lang="zh-CN" altLang="en-US" sz="4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</a:t>
            </a:r>
            <a:endParaRPr lang="vi-VN" sz="48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主耶穌愛我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ea typeface="Microsoft JhengHei" panose="020B0604030504040204" pitchFamily="34" charset="-120"/>
              </a:rPr>
              <a:t>主耶穌愛</a:t>
            </a: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ea typeface="Microsoft JhengHei" panose="020B0604030504040204" pitchFamily="34" charset="-120"/>
              </a:rPr>
              <a:t>主耶穌愛</a:t>
            </a: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因聖</a:t>
            </a: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經告訴</a:t>
            </a:r>
            <a:r>
              <a:rPr lang="zh-CN" altLang="en-US" sz="54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239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</a:t>
            </a:r>
            <a:r>
              <a:rPr lang="zh-CN" altLang="en-US" sz="4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</a:t>
            </a:r>
            <a:endParaRPr lang="vi-VN" sz="48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耶穌愛我捨生命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將我罪惡洗乾淨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ea typeface="Microsoft JhengHei" panose="020B0604030504040204" pitchFamily="34" charset="-120"/>
              </a:rPr>
              <a:t>天</a:t>
            </a: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堂恩門為我開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讓祂小孩走進來</a:t>
            </a:r>
            <a:endParaRPr lang="vi-VN" sz="54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7497" y="1742090"/>
            <a:ext cx="843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3.</a:t>
            </a:r>
            <a:endParaRPr lang="vi-VN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392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</a:t>
            </a:r>
            <a:r>
              <a:rPr lang="zh-CN" altLang="en-US" sz="4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</a:t>
            </a:r>
            <a:endParaRPr lang="vi-VN" sz="48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主耶穌愛我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ea typeface="Microsoft JhengHei" panose="020B0604030504040204" pitchFamily="34" charset="-120"/>
              </a:rPr>
              <a:t>主耶穌愛</a:t>
            </a: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ea typeface="Microsoft JhengHei" panose="020B0604030504040204" pitchFamily="34" charset="-120"/>
              </a:rPr>
              <a:t>主耶穌愛</a:t>
            </a: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因聖</a:t>
            </a: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經告訴</a:t>
            </a:r>
            <a:r>
              <a:rPr lang="zh-CN" altLang="en-US" sz="54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70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</a:t>
            </a:r>
            <a:r>
              <a:rPr lang="zh-CN" altLang="en-US" sz="4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</a:t>
            </a:r>
            <a:endParaRPr lang="vi-VN" sz="48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耶穌愛我到永遠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ea typeface="Microsoft JhengHei" panose="020B0604030504040204" pitchFamily="34" charset="-120"/>
              </a:rPr>
              <a:t>一生道</a:t>
            </a: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路主陪伴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主既為我罪捨命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ea typeface="Microsoft JhengHei" panose="020B0604030504040204" pitchFamily="34" charset="-120"/>
              </a:rPr>
              <a:t>活</a:t>
            </a: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著願榮顯主名</a:t>
            </a:r>
            <a:endParaRPr lang="vi-VN" sz="54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7497" y="1742090"/>
            <a:ext cx="843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4</a:t>
            </a:r>
            <a:r>
              <a:rPr lang="en-US" sz="4800" b="1" dirty="0" smtClean="0">
                <a:solidFill>
                  <a:srgbClr val="C00000"/>
                </a:solidFill>
              </a:rPr>
              <a:t>.</a:t>
            </a:r>
            <a:endParaRPr lang="vi-VN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264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</a:t>
            </a:r>
            <a:r>
              <a:rPr lang="zh-CN" altLang="en-US" sz="4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48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</a:t>
            </a:r>
            <a:endParaRPr lang="vi-VN" sz="48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主耶穌愛我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ea typeface="Microsoft JhengHei" panose="020B0604030504040204" pitchFamily="34" charset="-120"/>
              </a:rPr>
              <a:t>主耶穌愛</a:t>
            </a: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C00000"/>
                </a:solidFill>
                <a:ea typeface="Microsoft JhengHei" panose="020B0604030504040204" pitchFamily="34" charset="-120"/>
              </a:rPr>
              <a:t>主耶穌愛</a:t>
            </a:r>
            <a:r>
              <a:rPr lang="zh-CN" altLang="en-US" sz="5400" b="1" dirty="0" smtClean="0">
                <a:solidFill>
                  <a:srgbClr val="C00000"/>
                </a:solidFill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solidFill>
                <a:srgbClr val="C0000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因聖</a:t>
            </a:r>
            <a:r>
              <a:rPr lang="zh-CN" altLang="en-US" sz="5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經告訴</a:t>
            </a:r>
            <a:r>
              <a:rPr lang="zh-CN" altLang="en-US" sz="5400" b="1" dirty="0" smtClean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386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主愛</a:t>
            </a:r>
            <a:r>
              <a:rPr lang="zh-TW" altLang="en-US" sz="53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zh-TW" altLang="en-US" sz="53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生活世上幸福多</a:t>
            </a:r>
            <a:r>
              <a:rPr 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zh-TW" altLang="en-US" sz="6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樣樣豐富主愛我</a:t>
            </a: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父造人像首歌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開心音符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天天播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</TotalTime>
  <Words>245</Words>
  <Application>Microsoft Office PowerPoint</Application>
  <PresentationFormat>自訂</PresentationFormat>
  <Paragraphs>53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Theme1</vt:lpstr>
      <vt:lpstr>耶穌愛我，我知道</vt:lpstr>
      <vt:lpstr>耶穌愛我，我知道</vt:lpstr>
      <vt:lpstr>耶穌愛我，我知道</vt:lpstr>
      <vt:lpstr>耶穌愛我，我知道</vt:lpstr>
      <vt:lpstr>耶穌愛我，我知道</vt:lpstr>
      <vt:lpstr>耶穌愛我，我知道</vt:lpstr>
      <vt:lpstr>耶穌愛我，我知道</vt:lpstr>
      <vt:lpstr>耶穌愛我，我知道</vt:lpstr>
      <vt:lpstr>主愛我</vt:lpstr>
      <vt:lpstr>主愛我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耶穌愛我，我知道</dc:title>
  <dc:creator>Windows User</dc:creator>
  <cp:lastModifiedBy>Admin</cp:lastModifiedBy>
  <cp:revision>7</cp:revision>
  <dcterms:created xsi:type="dcterms:W3CDTF">2020-06-13T12:00:45Z</dcterms:created>
  <dcterms:modified xsi:type="dcterms:W3CDTF">2020-09-06T00:28:04Z</dcterms:modified>
</cp:coreProperties>
</file>