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</a:rPr>
              <a:t>按一下以編輯母片文字樣式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</a:rPr>
              <a:t>第二層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latin typeface="Calibri"/>
              </a:rPr>
              <a:t>第三層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第四層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第五層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1/13/2019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在祂的聖所讚美祂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在祂的穹蒼讚美祂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2. 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打開你的心盡聲揚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祂願世人知道它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祂創造玫瑰和那蔓藤長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祂創造樹木和那星閃亮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r>
              <a:t/>
            </a:r>
            <a:br/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3. 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天地和萬物都宣揚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祂願世人分享它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祂為失喪人預備生命路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用祂大能的手來拯救他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要因著祂的大能讚美祂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要因著祂的榮耀讚美祂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要因著祂的慈愛讚美祂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靠著耶穌聖名 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靠著耶穌聖名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(x2)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誰能訴盡祂的作為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誰能訴盡祂的愛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靠著耶穌寶貝聖名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來敞開胸懷讚美祂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來高聲歡呼讚美祂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我們用鼓瑟彈琴讚美祂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我們來擊鼓跳舞讚美祂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我們用絲弦樂器讚美祂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袮是牧人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你是牧人極愛我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媽媽叮囑不會錯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你是牧人極愛我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天天看顧呢一個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袮是牧人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愛我是我基督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愛我親愛基督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愛我是我基督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一生也不枉過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1. 神是愛 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打開你的心高聲揚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把它告訴各地方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祂創造天空和那深海洋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祂創造飛鳥和那蜜蜂忙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</TotalTime>
  <Words>581</Words>
  <Application>LibreOffice/6.0.7.3$Linux_X86_64 LibreOffice_project/00m0$Build-3</Application>
  <PresentationFormat>如螢幕大小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你們要讚美耶和華</dc:title>
  <dc:subject/>
  <dc:creator>DaTang</dc:creator>
  <dc:description/>
  <cp:lastModifiedBy>DaTang</cp:lastModifiedBy>
  <cp:revision>3</cp:revision>
  <dcterms:created xsi:type="dcterms:W3CDTF">2019-01-06T00:10:51Z</dcterms:created>
  <dcterms:modified xsi:type="dcterms:W3CDTF">2019-01-13T00:27:23Z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