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主愛</a:t>
            </a:r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zh-TW" alt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生活世上幸福多</a:t>
            </a:r>
            <a:r>
              <a:rPr 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zh-TW" altLang="en-US" sz="48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樣樣豐富主愛我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父造人像首歌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開心音符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天天播</a:t>
            </a:r>
          </a:p>
        </p:txBody>
      </p:sp>
    </p:spTree>
    <p:extLst>
      <p:ext uri="{BB962C8B-B14F-4D97-AF65-F5344CB8AC3E}">
        <p14:creationId xmlns:p14="http://schemas.microsoft.com/office/powerpoint/2010/main" val="4158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星為我伴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奏  風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跟我握手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天地海合奏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都表明主的愛</a:t>
            </a:r>
          </a:p>
        </p:txBody>
      </p:sp>
    </p:spTree>
    <p:extLst>
      <p:ext uri="{BB962C8B-B14F-4D97-AF65-F5344CB8AC3E}">
        <p14:creationId xmlns:p14="http://schemas.microsoft.com/office/powerpoint/2010/main" val="303826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0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原來從前世界沒電</a:t>
            </a: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燈</a:t>
            </a:r>
            <a:endParaRPr lang="en-US" altLang="zh-TW" sz="4800" b="1" dirty="0" smtClean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看</a:t>
            </a: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現在電視電腦大流</a:t>
            </a: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endParaRPr lang="en-US" altLang="zh-TW" sz="4800" b="1" dirty="0" smtClean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從</a:t>
            </a: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前人防猛獸住樹</a:t>
            </a: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屋</a:t>
            </a:r>
            <a:endParaRPr lang="en-US" altLang="zh-TW" sz="4800" b="1" dirty="0" smtClean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看</a:t>
            </a: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現代大廈盡善美</a:t>
            </a:r>
            <a:endParaRPr lang="en-US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046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0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要感恩  讓我感謝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沒有擔心可安居過日夜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要感恩  每天歌唱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只要知足早晚可歌唱</a:t>
            </a:r>
            <a:endParaRPr lang="en-US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21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0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原來從前世界沒電話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看現在數碼電訊極豪華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 人能環遊世界日日飛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看穿梭飛機盡善美</a:t>
            </a:r>
            <a:endParaRPr lang="en-US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123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</a:t>
            </a:r>
            <a:r>
              <a:rPr lang="zh-CN" altLang="en-US" sz="40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en-US" sz="40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要感恩  讓我感謝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沒有擔心可安居過日夜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要感恩  每天歌唱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只要知足早晚可歌唱</a:t>
            </a:r>
            <a:endParaRPr lang="en-US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367861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206</Words>
  <Application>Microsoft Office PowerPoint</Application>
  <PresentationFormat>On-screen Show (16:9)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主愛我</vt:lpstr>
      <vt:lpstr>主愛我</vt:lpstr>
      <vt:lpstr>要感恩</vt:lpstr>
      <vt:lpstr>要感恩</vt:lpstr>
      <vt:lpstr>要感恩</vt:lpstr>
      <vt:lpstr>要感恩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Windows User</dc:creator>
  <cp:lastModifiedBy>Windows User</cp:lastModifiedBy>
  <cp:revision>7</cp:revision>
  <dcterms:created xsi:type="dcterms:W3CDTF">2019-09-07T08:55:53Z</dcterms:created>
  <dcterms:modified xsi:type="dcterms:W3CDTF">2019-10-05T15:01:25Z</dcterms:modified>
</cp:coreProperties>
</file>