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1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10/5/2019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10/5/2019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10/5/2019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10/5/2019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10/5/2019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40C-4DE3-43D1-94F4-B6FCDADA3F6F}" type="datetimeFigureOut">
              <a:rPr lang="en-US" smtClean="0"/>
              <a:pPr/>
              <a:t>10/5/2019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4E40C-4DE3-43D1-94F4-B6FCDADA3F6F}" type="datetimeFigureOut">
              <a:rPr lang="en-US" smtClean="0"/>
              <a:pPr/>
              <a:t>10/5/2019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D4B66-F73F-4CF8-81B9-637420CB3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美麗聖誕明星</a:t>
            </a:r>
            <a:endParaRPr lang="zh-TW" altLang="en-US" sz="4000" b="1" dirty="0">
              <a:solidFill>
                <a:srgbClr val="C0000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普天歡騰同聲歌頌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救恩賜下人間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牧場鬧市 貧寒農村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滄海也見大光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03648" y="1275606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1.</a:t>
            </a:r>
            <a:endParaRPr lang="en-US" sz="4000" b="1" dirty="0">
              <a:solidFill>
                <a:srgbClr val="C0000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8347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美麗聖誕明星</a:t>
            </a:r>
            <a:endParaRPr lang="zh-TW" altLang="en-US" sz="4000" b="1" dirty="0">
              <a:solidFill>
                <a:srgbClr val="C0000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明星閃於黑夜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是我生命領航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慈愛馬槽神子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今為救贖</a:t>
            </a:r>
            <a:r>
              <a:rPr lang="zh-TW" altLang="en-US" sz="4800" b="1" dirty="0" smtClean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而</a:t>
            </a:r>
            <a:r>
              <a:rPr lang="zh-CN" altLang="en-US" sz="4800" b="1" dirty="0" smtClean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降</a:t>
            </a:r>
            <a:endParaRPr lang="zh-TW" altLang="en-US" sz="4800" b="1" dirty="0">
              <a:solidFill>
                <a:srgbClr val="C0000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2434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美麗聖誕明星</a:t>
            </a:r>
            <a:endParaRPr lang="zh-TW" altLang="en-US" sz="4000" b="1" dirty="0">
              <a:solidFill>
                <a:srgbClr val="C0000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看遍世途人生苦難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這生似霧如煙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讓神大愛進入內心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驅憂困賜平安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3648" y="1275606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2.</a:t>
            </a:r>
            <a:endParaRPr lang="en-US" sz="4000" b="1" dirty="0">
              <a:solidFill>
                <a:srgbClr val="C0000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323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美麗聖誕明星</a:t>
            </a:r>
            <a:endParaRPr lang="zh-TW" altLang="en-US" sz="4000" b="1" dirty="0">
              <a:solidFill>
                <a:srgbClr val="C0000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明星閃於黑夜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是我生命領航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慈愛馬槽神子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今為救贖而</a:t>
            </a:r>
            <a:r>
              <a:rPr lang="zh-CN" altLang="en-US" sz="4800" b="1" dirty="0" smtClean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降啊</a:t>
            </a:r>
            <a:endParaRPr lang="zh-TW" altLang="en-US" sz="4800" b="1" dirty="0">
              <a:solidFill>
                <a:srgbClr val="C0000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798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美麗聖誕明星</a:t>
            </a:r>
            <a:endParaRPr lang="zh-TW" altLang="en-US" sz="4000" b="1" dirty="0">
              <a:solidFill>
                <a:srgbClr val="C0000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聖誕再臨我心歡樂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四海宇宙揚聲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齊來頌讚 奇妙鴻恩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將音訊告萬邦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3648" y="1275606"/>
            <a:ext cx="72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3.</a:t>
            </a:r>
            <a:endParaRPr lang="en-US" sz="4000" b="1" dirty="0">
              <a:solidFill>
                <a:srgbClr val="C0000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222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美麗聖誕明星</a:t>
            </a:r>
            <a:endParaRPr lang="zh-TW" altLang="en-US" sz="4000" b="1" dirty="0">
              <a:solidFill>
                <a:srgbClr val="C0000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明星閃於黑夜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是我生命領航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慈愛馬槽神子</a:t>
            </a:r>
          </a:p>
          <a:p>
            <a:pPr algn="ctr">
              <a:buNone/>
            </a:pPr>
            <a:r>
              <a:rPr lang="zh-TW" altLang="en-US" sz="48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今為救贖而</a:t>
            </a:r>
            <a:r>
              <a:rPr lang="zh-CN" altLang="en-US" sz="4800" b="1" dirty="0">
                <a:solidFill>
                  <a:srgbClr val="C00000"/>
                </a:solidFill>
                <a:latin typeface="Microsoft JhengHei" pitchFamily="34" charset="-120"/>
                <a:ea typeface="Microsoft JhengHei" pitchFamily="34" charset="-120"/>
              </a:rPr>
              <a:t>降</a:t>
            </a:r>
            <a:endParaRPr lang="zh-TW" altLang="en-US" sz="4800" b="1" dirty="0">
              <a:solidFill>
                <a:srgbClr val="C0000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8228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60718"/>
            <a:ext cx="9144000" cy="759617"/>
          </a:xfrm>
        </p:spPr>
        <p:txBody>
          <a:bodyPr>
            <a:noAutofit/>
          </a:bodyPr>
          <a:lstStyle/>
          <a:p>
            <a:r>
              <a:rPr lang="zh-CN" altLang="en-US" sz="4000" b="1" dirty="0">
                <a:solidFill>
                  <a:srgbClr val="7030A0"/>
                </a:solidFill>
                <a:latin typeface="Microsoft JhengHei" pitchFamily="34" charset="-120"/>
                <a:ea typeface="Microsoft JhengHei" pitchFamily="34" charset="-120"/>
                <a:cs typeface="+mn-cs"/>
              </a:rPr>
              <a:t>聖誕夜</a:t>
            </a:r>
            <a:endParaRPr lang="zh-TW" altLang="en-US" sz="4000" b="1" dirty="0">
              <a:solidFill>
                <a:srgbClr val="7030A0"/>
              </a:solidFill>
              <a:latin typeface="Microsoft JhengHei" pitchFamily="34" charset="-120"/>
              <a:ea typeface="Microsoft JhengHei" pitchFamily="34" charset="-120"/>
              <a:cs typeface="+mn-cs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0" y="910817"/>
            <a:ext cx="9144000" cy="3643338"/>
          </a:xfrm>
        </p:spPr>
        <p:txBody>
          <a:bodyPr>
            <a:noAutofit/>
          </a:bodyPr>
          <a:lstStyle/>
          <a:p>
            <a:r>
              <a:rPr lang="zh-CN" altLang="en-US" sz="4800" b="1" dirty="0" smtClean="0">
                <a:solidFill>
                  <a:srgbClr val="7030A0"/>
                </a:solidFill>
                <a:latin typeface="Microsoft JhengHei" pitchFamily="34" charset="-120"/>
                <a:ea typeface="Microsoft JhengHei" pitchFamily="34" charset="-120"/>
              </a:rPr>
              <a:t>聖誕樹高貴</a:t>
            </a:r>
            <a:r>
              <a:rPr lang="en-US" altLang="zh-CN" sz="4800" b="1" dirty="0">
                <a:solidFill>
                  <a:srgbClr val="7030A0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en-US" altLang="zh-CN" sz="4800" b="1" dirty="0" smtClean="0">
                <a:solidFill>
                  <a:srgbClr val="7030A0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CN" altLang="en-US" sz="4800" b="1" dirty="0" smtClean="0">
                <a:solidFill>
                  <a:srgbClr val="7030A0"/>
                </a:solidFill>
                <a:latin typeface="Microsoft JhengHei" pitchFamily="34" charset="-120"/>
                <a:ea typeface="Microsoft JhengHei" pitchFamily="34" charset="-120"/>
              </a:rPr>
              <a:t>聖</a:t>
            </a:r>
            <a:r>
              <a:rPr lang="zh-CN" altLang="en-US" sz="4800" b="1" dirty="0">
                <a:solidFill>
                  <a:srgbClr val="7030A0"/>
                </a:solidFill>
                <a:latin typeface="Microsoft JhengHei" pitchFamily="34" charset="-120"/>
                <a:ea typeface="Microsoft JhengHei" pitchFamily="34" charset="-120"/>
              </a:rPr>
              <a:t>誕</a:t>
            </a:r>
            <a:r>
              <a:rPr lang="zh-CN" altLang="en-US" sz="4800" b="1" dirty="0" smtClean="0">
                <a:solidFill>
                  <a:srgbClr val="7030A0"/>
                </a:solidFill>
                <a:latin typeface="Microsoft JhengHei" pitchFamily="34" charset="-120"/>
                <a:ea typeface="Microsoft JhengHei" pitchFamily="34" charset="-120"/>
              </a:rPr>
              <a:t>花美麗</a:t>
            </a:r>
            <a:endParaRPr lang="en-US" altLang="zh-CN" sz="4800" b="1" dirty="0" smtClean="0">
              <a:solidFill>
                <a:srgbClr val="7030A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r>
              <a:rPr lang="zh-CN" altLang="en-US" sz="4800" b="1" dirty="0" smtClean="0">
                <a:solidFill>
                  <a:srgbClr val="7030A0"/>
                </a:solidFill>
                <a:latin typeface="Microsoft JhengHei" pitchFamily="34" charset="-120"/>
                <a:ea typeface="Microsoft JhengHei" pitchFamily="34" charset="-120"/>
              </a:rPr>
              <a:t>世上人慶祝聖誕節</a:t>
            </a:r>
            <a:endParaRPr lang="en-US" altLang="zh-CN" sz="4800" b="1" dirty="0" smtClean="0">
              <a:solidFill>
                <a:srgbClr val="7030A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r>
              <a:rPr lang="zh-CN" altLang="en-US" sz="4800" b="1" dirty="0" smtClean="0">
                <a:solidFill>
                  <a:srgbClr val="7030A0"/>
                </a:solidFill>
                <a:latin typeface="Microsoft JhengHei" pitchFamily="34" charset="-120"/>
                <a:ea typeface="Microsoft JhengHei" pitchFamily="34" charset="-120"/>
              </a:rPr>
              <a:t>在這夜安寧</a:t>
            </a:r>
            <a:r>
              <a:rPr lang="en-US" altLang="zh-CN" sz="4800" b="1" dirty="0">
                <a:solidFill>
                  <a:srgbClr val="7030A0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en-US" altLang="zh-CN" sz="4800" b="1" dirty="0" smtClean="0">
                <a:solidFill>
                  <a:srgbClr val="7030A0"/>
                </a:solidFill>
                <a:latin typeface="Microsoft JhengHei" pitchFamily="34" charset="-120"/>
                <a:ea typeface="Microsoft JhengHei" pitchFamily="34" charset="-120"/>
              </a:rPr>
              <a:t> </a:t>
            </a:r>
            <a:r>
              <a:rPr lang="zh-CN" altLang="en-US" sz="4800" b="1" dirty="0" smtClean="0">
                <a:solidFill>
                  <a:srgbClr val="7030A0"/>
                </a:solidFill>
                <a:latin typeface="Microsoft JhengHei" pitchFamily="34" charset="-120"/>
                <a:ea typeface="Microsoft JhengHei" pitchFamily="34" charset="-120"/>
              </a:rPr>
              <a:t>你可知意義</a:t>
            </a:r>
            <a:endParaRPr lang="en-US" altLang="zh-CN" sz="4800" b="1" dirty="0" smtClean="0">
              <a:solidFill>
                <a:srgbClr val="7030A0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r>
              <a:rPr lang="zh-CN" altLang="en-US" sz="4800" b="1" dirty="0" smtClean="0">
                <a:solidFill>
                  <a:srgbClr val="7030A0"/>
                </a:solidFill>
                <a:latin typeface="Microsoft JhengHei" pitchFamily="34" charset="-120"/>
                <a:ea typeface="Microsoft JhengHei" pitchFamily="34" charset="-120"/>
              </a:rPr>
              <a:t>紀念耶穌的降世</a:t>
            </a:r>
            <a:endParaRPr lang="zh-TW" altLang="en-US" sz="4800" b="1" dirty="0">
              <a:solidFill>
                <a:srgbClr val="7030A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290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237</Words>
  <Application>Microsoft Office PowerPoint</Application>
  <PresentationFormat>On-screen Show (16:9)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Church Theme</vt:lpstr>
      <vt:lpstr>美麗聖誕明星</vt:lpstr>
      <vt:lpstr>美麗聖誕明星</vt:lpstr>
      <vt:lpstr>美麗聖誕明星</vt:lpstr>
      <vt:lpstr>美麗聖誕明星</vt:lpstr>
      <vt:lpstr>美麗聖誕明星</vt:lpstr>
      <vt:lpstr>美麗聖誕明星</vt:lpstr>
      <vt:lpstr>聖誕夜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主愛必堅固</dc:title>
  <dc:creator>Windows User</dc:creator>
  <cp:lastModifiedBy>Windows User</cp:lastModifiedBy>
  <cp:revision>9</cp:revision>
  <dcterms:created xsi:type="dcterms:W3CDTF">2019-09-07T08:55:53Z</dcterms:created>
  <dcterms:modified xsi:type="dcterms:W3CDTF">2019-10-05T15:04:03Z</dcterms:modified>
</cp:coreProperties>
</file>