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92F"/>
    <a:srgbClr val="59D41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9550"/>
            <a:ext cx="9144000" cy="865322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ln w="1270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  宣</a:t>
            </a:r>
            <a:r>
              <a:rPr lang="zh-CN" altLang="en-US" b="1" dirty="0" smtClean="0">
                <a:ln w="1270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道會梁汝學堂主日學</a:t>
            </a:r>
            <a:endParaRPr lang="en-US" b="1" dirty="0">
              <a:ln w="12700">
                <a:solidFill>
                  <a:srgbClr val="FFFF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09950"/>
            <a:ext cx="9144000" cy="53340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>
                <a:ln w="19050"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	   2018 </a:t>
            </a:r>
            <a:r>
              <a:rPr lang="en-US" altLang="zh-CN" sz="3600" b="1" dirty="0" smtClean="0">
                <a:ln w="19050"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-2019 </a:t>
            </a:r>
            <a:r>
              <a:rPr lang="zh-CN" altLang="en-US" sz="3600" b="1" dirty="0" smtClean="0">
                <a:ln w="19050"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年度</a:t>
            </a:r>
            <a:endParaRPr lang="en-US" sz="3600" b="1" dirty="0">
              <a:ln w="19050">
                <a:solidFill>
                  <a:srgbClr val="002060"/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61968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="1" dirty="0" smtClean="0">
                <a:ln w="1905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     </a:t>
            </a:r>
            <a:r>
              <a:rPr lang="en-US" altLang="zh-CN" sz="6600" b="1" dirty="0">
                <a:ln w="1905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6600" b="1" dirty="0" smtClean="0">
                <a:ln w="1905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600" b="1" dirty="0" smtClean="0">
                <a:ln w="1905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結</a:t>
            </a:r>
            <a:r>
              <a:rPr lang="zh-CN" altLang="en-US" sz="6600" b="1" dirty="0" smtClean="0">
                <a:ln w="1905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業禮</a:t>
            </a:r>
            <a:endParaRPr lang="en-US" sz="6600" b="1" dirty="0">
              <a:ln w="19050">
                <a:solidFill>
                  <a:srgbClr val="FFFF00"/>
                </a:solidFill>
              </a:ln>
              <a:solidFill>
                <a:srgbClr val="FF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ln w="9525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奇妙奇妙真奇妙</a:t>
            </a:r>
            <a:endParaRPr lang="en-US" sz="4000" b="1" dirty="0">
              <a:ln w="9525">
                <a:solidFill>
                  <a:srgbClr val="FFFF00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49" y="1123950"/>
            <a:ext cx="9144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4400" b="1" dirty="0" smtClean="0">
                <a:ln w="9525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奇妙奇妙真奇妙  一隻毛蟲變蝴蝶</a:t>
            </a:r>
            <a:endParaRPr lang="en-US" altLang="zh-CN" sz="4400" b="1" dirty="0" smtClean="0">
              <a:ln w="9525">
                <a:solidFill>
                  <a:srgbClr val="FFFF00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CN" altLang="en-US" sz="4400" b="1" dirty="0" smtClean="0">
                <a:ln w="9525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奇妙奇妙真奇妙  一粒種子變大樹</a:t>
            </a:r>
            <a:endParaRPr lang="en-US" altLang="zh-CN" sz="4400" b="1" dirty="0" smtClean="0">
              <a:ln w="9525">
                <a:solidFill>
                  <a:srgbClr val="FFFF00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CN" altLang="en-US" sz="4400" b="1" dirty="0" smtClean="0">
                <a:ln w="9525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耶穌寶血有能力  使我罪人得生命</a:t>
            </a:r>
            <a:endParaRPr lang="en-US" altLang="zh-CN" sz="4400" b="1" dirty="0" smtClean="0">
              <a:ln w="9525">
                <a:solidFill>
                  <a:srgbClr val="FFFF00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CN" altLang="en-US" sz="4400" b="1" dirty="0" smtClean="0">
                <a:ln w="9525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奇妙奇妙真奇妙  一個舊人變新人</a:t>
            </a:r>
            <a:endParaRPr lang="en-US" sz="4400" b="1" dirty="0">
              <a:ln w="9525">
                <a:solidFill>
                  <a:srgbClr val="FFFF00"/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418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箴言 </a:t>
            </a:r>
            <a:r>
              <a:rPr lang="en-US" altLang="zh-CN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22 : 6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教養孩童，使他走當行的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道</a:t>
            </a:r>
            <a:endParaRPr lang="en-US" altLang="zh-TW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是到老他也不偏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離</a:t>
            </a:r>
            <a:r>
              <a:rPr lang="en-US" altLang="zh-TW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.</a:t>
            </a:r>
            <a:endParaRPr 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14764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106</TotalTime>
  <Words>105</Words>
  <Application>Microsoft Office PowerPoint</Application>
  <PresentationFormat>On-screen Show (16:9)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  宣道會梁汝學堂主日學</vt:lpstr>
      <vt:lpstr>PowerPoint Presentation</vt:lpstr>
      <vt:lpstr>箴言 22 :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宣道會梁汝學堂主日學</dc:title>
  <dc:creator>Windows User</dc:creator>
  <cp:lastModifiedBy>Windows User</cp:lastModifiedBy>
  <cp:revision>6</cp:revision>
  <dcterms:created xsi:type="dcterms:W3CDTF">2019-07-06T05:05:36Z</dcterms:created>
  <dcterms:modified xsi:type="dcterms:W3CDTF">2019-07-06T16:40:07Z</dcterms:modified>
</cp:coreProperties>
</file>