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CC4F-0DF5-460F-A246-697167C0E986}" type="datetimeFigureOut">
              <a:rPr lang="zh-TW" altLang="en-US" smtClean="0"/>
              <a:t>2019/8/3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40C9-4CE0-4234-B061-51732F780183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</a:t>
            </a:r>
            <a:endParaRPr lang="zh-TW" altLang="en-US" sz="40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   海又深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的愛似大山海洋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山又高   海又深</a:t>
            </a:r>
            <a:endParaRPr lang="en-US" altLang="zh-CN" sz="480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主愛長存日夜陪伴你</a:t>
            </a:r>
            <a:endParaRPr lang="zh-TW" altLang="en-US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 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事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事伴我走</a:t>
            </a: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處處</a:t>
            </a:r>
            <a:r>
              <a:rPr lang="zh-CN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耶穌常伴我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愛我錫我親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日日夜夜幫助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事伴我走 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 處處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分憂</a:t>
            </a:r>
            <a:endParaRPr lang="en-US" altLang="zh-TW" sz="48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耶穌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常伴</a:t>
            </a:r>
            <a:r>
              <a:rPr lang="zh-TW" altLang="en-US" sz="48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我  大路</a:t>
            </a:r>
            <a:r>
              <a:rPr lang="zh-TW" altLang="en-US" sz="48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窄巷都走過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103</Words>
  <Application>Microsoft Office PowerPoint</Application>
  <PresentationFormat>On-screen Show (16:9)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佈景主題1</vt:lpstr>
      <vt:lpstr>山又高</vt:lpstr>
      <vt:lpstr>耶穌常伴我</vt:lpstr>
      <vt:lpstr>耶穌常伴我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山又高</dc:title>
  <dc:creator>DaTang</dc:creator>
  <cp:lastModifiedBy>Windows User</cp:lastModifiedBy>
  <cp:revision>4</cp:revision>
  <dcterms:created xsi:type="dcterms:W3CDTF">2019-07-21T00:11:44Z</dcterms:created>
  <dcterms:modified xsi:type="dcterms:W3CDTF">2019-08-02T19:45:09Z</dcterms:modified>
</cp:coreProperties>
</file>