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的愛似大山海洋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主愛長存日夜陪伴你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CN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愛我錫我親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日日夜夜幫助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處處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第一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誡主說除了我以外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可敬拜別的神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二誡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第三誡不可妄稱主名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0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第四誡記住要守安息日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還剩下其餘六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8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14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你家裡的父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母當孝順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人不可姦淫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還嚴禁偷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竊別人的東西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更加不應亂作假見証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52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還切記心裡不應起貪念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十誡就這樣背晒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38155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285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佈景主題1</vt:lpstr>
      <vt:lpstr>山又高</vt:lpstr>
      <vt:lpstr>耶穌常伴我</vt:lpstr>
      <vt:lpstr>耶穌常伴我</vt:lpstr>
      <vt:lpstr>齊來背十誡</vt:lpstr>
      <vt:lpstr>齊來背十誡</vt:lpstr>
      <vt:lpstr>齊來背十誡</vt:lpstr>
      <vt:lpstr>齊來背十誡</vt:lpstr>
      <vt:lpstr>齊來背十誡</vt:lpstr>
      <vt:lpstr>齊來背十誡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山又高</dc:title>
  <dc:creator>DaTang</dc:creator>
  <cp:lastModifiedBy>Windows User</cp:lastModifiedBy>
  <cp:revision>3</cp:revision>
  <dcterms:created xsi:type="dcterms:W3CDTF">2019-07-21T00:11:44Z</dcterms:created>
  <dcterms:modified xsi:type="dcterms:W3CDTF">2019-08-02T19:44:05Z</dcterms:modified>
</cp:coreProperties>
</file>