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5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EB18-C390-4468-93A4-92969EAFDCF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我側耳傾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宇宙唱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歌  萬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物響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星辰同聲讚美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77532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這一刻我縱是失意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失去平靜與安穩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655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倚靠耶和華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令擔子變輕省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599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的犧牲令我改變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的恩典導我行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28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的恩手伴我走過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的深愛不捨不棄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460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來日讓我仰賴應許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充滿能力與希望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810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倚靠耶和華伴我一世走過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05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  <a:endParaRPr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愛與被愛數不清的交織的網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怎會教人說精采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  真心真意珍惜珍貴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只怕最難求是愛</a:t>
            </a:r>
          </a:p>
        </p:txBody>
      </p:sp>
    </p:spTree>
    <p:extLst>
      <p:ext uri="{BB962C8B-B14F-4D97-AF65-F5344CB8AC3E}">
        <p14:creationId xmlns:p14="http://schemas.microsoft.com/office/powerpoint/2010/main" val="245495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哀傷裡尋到擁抱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低谷裡能夠升高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艱苦裡能同心禱告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在跌倒時來鼓</a:t>
            </a: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舞</a:t>
            </a:r>
            <a:endParaRPr lang="zh-TW" altLang="en-US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43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原來神是愛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太初開始已是存在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全憑神是愛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護蔭一生使我空虛不再</a:t>
            </a:r>
          </a:p>
        </p:txBody>
      </p:sp>
    </p:spTree>
    <p:extLst>
      <p:ext uri="{BB962C8B-B14F-4D97-AF65-F5344CB8AC3E}">
        <p14:creationId xmlns:p14="http://schemas.microsoft.com/office/powerpoint/2010/main" val="404901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為我擦亮眼曉得愛與被愛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這種感覺極期待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用愛照亮我  福杯滿滿盛載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豐盛無更改</a:t>
            </a:r>
          </a:p>
        </p:txBody>
      </p:sp>
    </p:spTree>
    <p:extLst>
      <p:ext uri="{BB962C8B-B14F-4D97-AF65-F5344CB8AC3E}">
        <p14:creationId xmlns:p14="http://schemas.microsoft.com/office/powerpoint/2010/main" val="84370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我心滿有平安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樹木花草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藍天    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述說天父全能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15000" y="295275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423618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原來神是愛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太初開始已是存在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全憑神是愛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護蔭一生使我空虛不再</a:t>
            </a:r>
          </a:p>
        </p:txBody>
      </p:sp>
    </p:spTree>
    <p:extLst>
      <p:ext uri="{BB962C8B-B14F-4D97-AF65-F5344CB8AC3E}">
        <p14:creationId xmlns:p14="http://schemas.microsoft.com/office/powerpoint/2010/main" val="36176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0"/>
            <a:ext cx="6858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原來神是愛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太初開始己是存在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傳揚神是愛</a:t>
            </a:r>
            <a:endParaRPr lang="en-US" altLang="zh-TW" sz="405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地老天荒不變不死的愛</a:t>
            </a:r>
          </a:p>
        </p:txBody>
      </p:sp>
    </p:spTree>
    <p:extLst>
      <p:ext uri="{BB962C8B-B14F-4D97-AF65-F5344CB8AC3E}">
        <p14:creationId xmlns:p14="http://schemas.microsoft.com/office/powerpoint/2010/main" val="3947718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還記得那一天我遇見你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你的真誠溫暖了我的心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生命中有了你  不再孤寂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讓我說一聲謝謝你</a:t>
            </a:r>
          </a:p>
        </p:txBody>
      </p:sp>
    </p:spTree>
    <p:extLst>
      <p:ext uri="{BB962C8B-B14F-4D97-AF65-F5344CB8AC3E}">
        <p14:creationId xmlns:p14="http://schemas.microsoft.com/office/powerpoint/2010/main" val="938237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 歡笑哭泣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</a:t>
            </a: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灰心不放棄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</a:t>
            </a: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連</a:t>
            </a:r>
            <a:r>
              <a:rPr lang="zh-TW" altLang="en-US" sz="405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en-US" altLang="zh-TW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05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05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主旨意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完全成就在你和我的生命</a:t>
            </a:r>
          </a:p>
        </p:txBody>
      </p:sp>
    </p:spTree>
    <p:extLst>
      <p:ext uri="{BB962C8B-B14F-4D97-AF65-F5344CB8AC3E}">
        <p14:creationId xmlns:p14="http://schemas.microsoft.com/office/powerpoint/2010/main" val="2368498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主的愛使我們 相知相惜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接納包容彼此許多不同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生命中有了你 </a:t>
            </a: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再孤寂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讓我說聲謝謝你</a:t>
            </a:r>
          </a:p>
        </p:txBody>
      </p:sp>
    </p:spTree>
    <p:extLst>
      <p:ext uri="{BB962C8B-B14F-4D97-AF65-F5344CB8AC3E}">
        <p14:creationId xmlns:p14="http://schemas.microsoft.com/office/powerpoint/2010/main" val="326695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 歡笑哭泣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</a:t>
            </a: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灰心不放棄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</a:t>
            </a: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連心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願主旨意</a:t>
            </a:r>
            <a:endParaRPr lang="en-US" altLang="zh-TW" sz="40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完全成就在你和我的生命</a:t>
            </a:r>
          </a:p>
        </p:txBody>
      </p:sp>
    </p:spTree>
    <p:extLst>
      <p:ext uri="{BB962C8B-B14F-4D97-AF65-F5344CB8AC3E}">
        <p14:creationId xmlns:p14="http://schemas.microsoft.com/office/powerpoint/2010/main" val="12317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小鳥歡唱啼鳴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宣揚創造大能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1655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祂愛充滿世間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風吹草動  將祂表現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萬物傳祂恩言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619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求主叫我不忘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天父卻仍做王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21736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上帝是王  宇宙歡唱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主恩統治萬方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74540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倚靠耶和華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15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回頭望我歲月匆匆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經過困境與浪濤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36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倚靠耶和華重造新生命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重擔必卸開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5784101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52</TotalTime>
  <Words>726</Words>
  <Application>Microsoft Office PowerPoint</Application>
  <PresentationFormat>On-screen Show (16:9)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微軟正黑體</vt:lpstr>
      <vt:lpstr>微軟正黑體</vt:lpstr>
      <vt:lpstr>新細明體</vt:lpstr>
      <vt:lpstr>Arial</vt:lpstr>
      <vt:lpstr>Calibri</vt:lpstr>
      <vt:lpstr>Church Theme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  <vt:lpstr>倚靠耶和華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愛與被愛</vt:lpstr>
      <vt:lpstr>愛與被愛</vt:lpstr>
      <vt:lpstr>愛與被愛</vt:lpstr>
      <vt:lpstr>愛與被愛</vt:lpstr>
      <vt:lpstr>愛與被愛</vt:lpstr>
      <vt:lpstr>愛與被愛</vt:lpstr>
      <vt:lpstr>讓我說聲謝謝你</vt:lpstr>
      <vt:lpstr>讓我說聲謝謝你</vt:lpstr>
      <vt:lpstr>讓我說聲謝謝你</vt:lpstr>
      <vt:lpstr>讓我說聲謝謝你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Windows User</cp:lastModifiedBy>
  <cp:revision>13</cp:revision>
  <dcterms:created xsi:type="dcterms:W3CDTF">2019-10-10T03:53:26Z</dcterms:created>
  <dcterms:modified xsi:type="dcterms:W3CDTF">2020-10-23T22:35:25Z</dcterms:modified>
</cp:coreProperties>
</file>