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6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7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5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8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32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49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3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50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511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0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ADA9-08DB-4ABC-B1BA-B0894567350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5BDE-6885-41A1-8D11-A2310419DA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9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若我在基督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裡</a:t>
            </a:r>
            <a:endParaRPr lang="en-US" altLang="zh-CN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是新造的人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  變  變  變成新的了</a:t>
            </a:r>
            <a:endParaRPr 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9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天軍天使齊齊歌唱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恭祝我找到新方向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為我抹掉個污糟樣</a:t>
            </a:r>
            <a:endParaRPr 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21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願天父上帝的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與您們同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平安恩惠天天加給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恩典圍繞您</a:t>
            </a:r>
          </a:p>
        </p:txBody>
      </p:sp>
    </p:spTree>
    <p:extLst>
      <p:ext uri="{BB962C8B-B14F-4D97-AF65-F5344CB8AC3E}">
        <p14:creationId xmlns:p14="http://schemas.microsoft.com/office/powerpoint/2010/main" val="329820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願您每天快樂  身心愉快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健康與您常在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祝福您  福杯滿溢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耶穌永遠陪伴您</a:t>
            </a:r>
          </a:p>
        </p:txBody>
      </p:sp>
    </p:spTree>
    <p:extLst>
      <p:ext uri="{BB962C8B-B14F-4D97-AF65-F5344CB8AC3E}">
        <p14:creationId xmlns:p14="http://schemas.microsoft.com/office/powerpoint/2010/main" val="195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Theme1</vt:lpstr>
      <vt:lpstr>變變變變新</vt:lpstr>
      <vt:lpstr>變變變變新</vt:lpstr>
      <vt:lpstr>願主愛圍繞您</vt:lpstr>
      <vt:lpstr>願主愛圍繞您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Windows User</cp:lastModifiedBy>
  <cp:revision>1</cp:revision>
  <dcterms:created xsi:type="dcterms:W3CDTF">2020-01-03T08:22:38Z</dcterms:created>
  <dcterms:modified xsi:type="dcterms:W3CDTF">2020-01-03T08:27:43Z</dcterms:modified>
</cp:coreProperties>
</file>