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20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969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634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720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18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466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53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753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726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0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22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4034-356D-4C0A-8FB7-D00759A9EB50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8525-46BF-4588-AA34-D51FCACC57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95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歡欣讚頌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歡欣歌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跳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躍事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忠心僕人  要晝夜讚美主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舉手仰望  歡欣的崇拜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稱頌救主  榮耀尊貴</a:t>
            </a:r>
            <a:endParaRPr lang="vi-V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9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就在這天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讚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美我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為我預備  為我預備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  就在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我心中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慰  我心中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快慰</a:t>
            </a:r>
            <a:endParaRPr lang="vi-V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122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就在這天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  今天  感激主恩賜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一起分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中的歡笑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在這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淚主恩賜</a:t>
            </a:r>
            <a:endParaRPr lang="vi-V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58358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115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歡欣讚頌</vt:lpstr>
      <vt:lpstr>就在這天</vt:lpstr>
      <vt:lpstr>就在這天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歡欣讚頌</dc:title>
  <dc:creator>Windows User</dc:creator>
  <cp:lastModifiedBy>Windows User</cp:lastModifiedBy>
  <cp:revision>2</cp:revision>
  <dcterms:created xsi:type="dcterms:W3CDTF">2020-01-03T08:43:02Z</dcterms:created>
  <dcterms:modified xsi:type="dcterms:W3CDTF">2020-01-03T08:53:16Z</dcterms:modified>
</cp:coreProperties>
</file>