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700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21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40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9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27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58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9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98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389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318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55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F74B-F80F-4EE3-9641-4C376E15D1D9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48C3-1B48-47E2-9464-4600904293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3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我側耳傾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歌  萬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物響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39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若困難積心頭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主耶穌關注到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若缺乏知心友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主耶穌即刻到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51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樹木花草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藍天    海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20000" y="3937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76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54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74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15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無論何處何方祂都在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實在是對你最好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無論誰是誰非祂顯露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道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83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你喜怒哀愁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主耶穌都看到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你吵鬧詛咒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主耶穌都聽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到</a:t>
            </a:r>
            <a:endParaRPr lang="zh-CN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37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無論何處何方祂都在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實在是對你最好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無論誰是誰非祂顯露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道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0242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324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  <vt:lpstr>祂什麼都知道</vt:lpstr>
      <vt:lpstr>祂什麼都知道</vt:lpstr>
      <vt:lpstr>祂什麼都知道</vt:lpstr>
      <vt:lpstr>祂什麼都知道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Windows User</cp:lastModifiedBy>
  <cp:revision>1</cp:revision>
  <dcterms:created xsi:type="dcterms:W3CDTF">2020-01-03T16:37:15Z</dcterms:created>
  <dcterms:modified xsi:type="dcterms:W3CDTF">2020-01-03T16:41:22Z</dcterms:modified>
</cp:coreProperties>
</file>