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5E2EB-FC82-4F82-BEAC-C415B0898BE1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2CAAA-80D3-4AF8-9669-DCAA964E5BF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09113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99CFF92C-7B0A-4347-9781-262AB6E33C59}" type="slidenum">
              <a:rPr kumimoji="0" lang="zh-TW" altLang="en-US">
                <a:latin typeface="Calibri" panose="020F0502020204030204" pitchFamily="34" charset="0"/>
              </a:rPr>
              <a:pPr eaLnBrk="1" hangingPunct="1"/>
              <a:t>3</a:t>
            </a:fld>
            <a:endParaRPr kumimoji="0" lang="zh-TW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471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99CFF92C-7B0A-4347-9781-262AB6E33C59}" type="slidenum">
              <a:rPr kumimoji="0" lang="zh-TW" altLang="en-US">
                <a:latin typeface="Calibri" panose="020F0502020204030204" pitchFamily="34" charset="0"/>
              </a:rPr>
              <a:pPr eaLnBrk="1" hangingPunct="1"/>
              <a:t>4</a:t>
            </a:fld>
            <a:endParaRPr kumimoji="0" lang="zh-TW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581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 smtClean="0"/>
          </a:p>
        </p:txBody>
      </p:sp>
      <p:sp>
        <p:nvSpPr>
          <p:cNvPr id="410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itchFamily="18" charset="-120"/>
              </a:defRPr>
            </a:lvl9pPr>
          </a:lstStyle>
          <a:p>
            <a:pPr eaLnBrk="1" hangingPunct="1"/>
            <a:fld id="{99CFF92C-7B0A-4347-9781-262AB6E33C59}" type="slidenum">
              <a:rPr kumimoji="0" lang="zh-TW" altLang="en-US">
                <a:latin typeface="Calibri" panose="020F0502020204030204" pitchFamily="34" charset="0"/>
              </a:rPr>
              <a:pPr eaLnBrk="1" hangingPunct="1"/>
              <a:t>5</a:t>
            </a:fld>
            <a:endParaRPr kumimoji="0" lang="zh-TW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94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370B-E748-4C2C-B77D-770DC0E94C0A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A3F3-3ABC-45B9-8EA5-D3E6BDB9AF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4543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370B-E748-4C2C-B77D-770DC0E94C0A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A3F3-3ABC-45B9-8EA5-D3E6BDB9AF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0921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370B-E748-4C2C-B77D-770DC0E94C0A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A3F3-3ABC-45B9-8EA5-D3E6BDB9AF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13343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370B-E748-4C2C-B77D-770DC0E94C0A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A3F3-3ABC-45B9-8EA5-D3E6BDB9AF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183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370B-E748-4C2C-B77D-770DC0E94C0A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A3F3-3ABC-45B9-8EA5-D3E6BDB9AF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483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370B-E748-4C2C-B77D-770DC0E94C0A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A3F3-3ABC-45B9-8EA5-D3E6BDB9AF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9872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370B-E748-4C2C-B77D-770DC0E94C0A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A3F3-3ABC-45B9-8EA5-D3E6BDB9AF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67119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370B-E748-4C2C-B77D-770DC0E94C0A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A3F3-3ABC-45B9-8EA5-D3E6BDB9AF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6299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370B-E748-4C2C-B77D-770DC0E94C0A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A3F3-3ABC-45B9-8EA5-D3E6BDB9AF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54696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altLang="zh-TW" smtClean="0"/>
              <a:t>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370B-E748-4C2C-B77D-770DC0E94C0A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A3F3-3ABC-45B9-8EA5-D3E6BDB9AF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0246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zh-TW" smtClean="0"/>
              <a:t>Click icon to add picture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altLang="zh-TW" smtClean="0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E370B-E748-4C2C-B77D-770DC0E94C0A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7A3F3-3ABC-45B9-8EA5-D3E6BDB9AF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4273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E370B-E748-4C2C-B77D-770DC0E94C0A}" type="datetimeFigureOut">
              <a:rPr lang="vi-VN" smtClean="0"/>
              <a:t>03/04/2021</a:t>
            </a:fld>
            <a:endParaRPr lang="vi-VN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7A3F3-3ABC-45B9-8EA5-D3E6BDB9AF2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4267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333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神是永活全能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1807362"/>
            <a:ext cx="12192000" cy="4051437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用鼓樂歌頌  神是永活全能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浩大救恩世上難尋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用生命稱謝  神是永活全能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活在我心信實到永恆</a:t>
            </a:r>
          </a:p>
        </p:txBody>
      </p:sp>
    </p:spTree>
    <p:extLst>
      <p:ext uri="{BB962C8B-B14F-4D97-AF65-F5344CB8AC3E}">
        <p14:creationId xmlns:p14="http://schemas.microsoft.com/office/powerpoint/2010/main" val="1912444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我主捨命救世人  哈利路亞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樂園大門主已開  哈利路亞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183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163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救贖大工已完成  哈利路亞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戰爭完畢主得勝  哈利路亞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183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841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死亡不能拘禁祂  哈利路亞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今日天上主為王  哈利路亞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183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( 3 )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757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我們與祂同復活  哈利路亞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誠心跟隨尊榮主  哈利路亞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183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661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同復活同升天上  哈利路亞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讚美父、子與聖靈  哈利路亞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183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( 4 )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887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盡</a:t>
            </a:r>
            <a:r>
              <a:rPr lang="zh-TW" altLang="en-US" sz="7200" b="1" i="1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力地頌</a:t>
            </a:r>
            <a:r>
              <a:rPr lang="zh-TW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揚</a:t>
            </a:r>
            <a:r>
              <a:rPr lang="zh-CN" altLang="en-US" sz="7200" b="1" i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袮</a:t>
            </a:r>
            <a:endParaRPr lang="zh-CN" altLang="en-US" sz="7200" b="1" i="1" dirty="0">
              <a:solidFill>
                <a:srgbClr val="00006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8676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盡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力地頌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揚</a:t>
            </a:r>
            <a:r>
              <a:rPr lang="zh-CN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 smtClean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讚美高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舉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34183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0066"/>
                </a:solidFill>
              </a:rPr>
              <a:t>( 1 )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521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一心一意  沒有退避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熱烈地頌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揚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34183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0066"/>
                </a:solidFill>
              </a:rPr>
              <a:t>( 1 )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772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要永遠高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舉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萬物也讚頌榮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耀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34183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0066"/>
                </a:solidFill>
              </a:rPr>
              <a:t>( 1 )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79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要鼓瑟吹角  讚美呼應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嘹亮地彈奏  大聲歌唱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86985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333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神是永活全能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" y="1807362"/>
            <a:ext cx="12191999" cy="4836349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歡呼歌唱  讓世間此刻知道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當將心意盡變新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高聲宣講  讓世間此刻緊記</a:t>
            </a: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Microsoft JhengHei" pitchFamily="34" charset="-120"/>
                <a:ea typeface="Microsoft JhengHei" pitchFamily="34" charset="-120"/>
              </a:rPr>
              <a:t>神回來時候漸近</a:t>
            </a:r>
          </a:p>
        </p:txBody>
      </p:sp>
    </p:spTree>
    <p:extLst>
      <p:ext uri="{BB962C8B-B14F-4D97-AF65-F5344CB8AC3E}">
        <p14:creationId xmlns:p14="http://schemas.microsoft.com/office/powerpoint/2010/main" val="8737192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要擊鼓起舞  拍掌歡呼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齊來同頌凱歌  高聲呼喊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7483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高歌哈利路亞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歡呼哈利路亞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34183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0066"/>
                </a:solidFill>
              </a:rPr>
              <a:t>( 2 )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242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基督得勝  現已作王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大地亦頌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揚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34183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0066"/>
                </a:solidFill>
              </a:rPr>
              <a:t>( 2 )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314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永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掌管一切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凡投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靠</a:t>
            </a:r>
            <a:r>
              <a:rPr lang="zh-CN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袮</a:t>
            </a:r>
            <a:r>
              <a:rPr lang="zh-TW" altLang="en-US" sz="6400" b="1" dirty="0" smtClean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定</a:t>
            </a: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無懼怕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34183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000066"/>
                </a:solidFill>
              </a:rPr>
              <a:t>( 2 )</a:t>
            </a:r>
            <a:endParaRPr lang="vi-VN" sz="4800" b="1" dirty="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016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要鼓瑟吹角  讚美呼應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嘹亮地彈奏  大聲歌唱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3456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要擊鼓起舞  拍掌歡呼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000066"/>
                </a:solidFill>
                <a:latin typeface="微軟正黑體" pitchFamily="34" charset="-120"/>
                <a:ea typeface="微軟正黑體" pitchFamily="34" charset="-120"/>
              </a:rPr>
              <a:t>齊來同頌凱歌  高聲呼喊</a:t>
            </a:r>
            <a:endParaRPr lang="en-US" altLang="zh-TW" sz="6400" b="1" dirty="0">
              <a:solidFill>
                <a:srgbClr val="000066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1691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復活節話劇</a:t>
            </a:r>
            <a:endParaRPr lang="zh-CN" altLang="en-US" sz="7200" b="1" i="1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4476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3398625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688883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769"/>
          </a:xfrm>
        </p:spPr>
      </p:pic>
    </p:spTree>
    <p:extLst>
      <p:ext uri="{BB962C8B-B14F-4D97-AF65-F5344CB8AC3E}">
        <p14:creationId xmlns:p14="http://schemas.microsoft.com/office/powerpoint/2010/main" val="362417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圖片 7" descr="c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7" y="3247828"/>
            <a:ext cx="11612563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780225" y="326124"/>
            <a:ext cx="7210988" cy="4572803"/>
          </a:xfrm>
        </p:spPr>
        <p:txBody>
          <a:bodyPr>
            <a:no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5400" dirty="0">
                <a:solidFill>
                  <a:srgbClr val="10253F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又唱歌，又拍手去讚</a:t>
            </a:r>
            <a:r>
              <a:rPr lang="zh-TW" altLang="en-US" sz="5400" dirty="0" smtClean="0">
                <a:solidFill>
                  <a:srgbClr val="10253F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頌</a:t>
            </a:r>
            <a:endParaRPr lang="en-US" altLang="zh-TW" sz="5400" dirty="0" smtClean="0">
              <a:solidFill>
                <a:srgbClr val="10253F"/>
              </a:solidFill>
              <a:latin typeface="標楷體" pitchFamily="65" charset="-128"/>
              <a:ea typeface="標楷體" pitchFamily="65" charset="-128"/>
              <a:cs typeface="標楷體" pitchFamily="65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5400" dirty="0" smtClean="0">
                <a:solidFill>
                  <a:srgbClr val="10253F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來用跳，來用笑高聲唱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5400" dirty="0" smtClean="0">
                <a:solidFill>
                  <a:srgbClr val="10253F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越</a:t>
            </a:r>
            <a:r>
              <a:rPr lang="zh-TW" altLang="en-US" sz="5400" dirty="0">
                <a:solidFill>
                  <a:srgbClr val="10253F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過山，越過海也叫</a:t>
            </a:r>
            <a:r>
              <a:rPr lang="zh-TW" altLang="en-US" sz="5400" dirty="0" smtClean="0">
                <a:solidFill>
                  <a:srgbClr val="10253F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嚷</a:t>
            </a:r>
            <a:endParaRPr lang="en-US" altLang="zh-TW" sz="5400" dirty="0">
              <a:solidFill>
                <a:srgbClr val="10253F"/>
              </a:solidFill>
              <a:latin typeface="標楷體" pitchFamily="65" charset="-128"/>
              <a:ea typeface="標楷體" pitchFamily="65" charset="-128"/>
              <a:cs typeface="標楷體" pitchFamily="65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TW" altLang="en-US" sz="5400" dirty="0">
                <a:solidFill>
                  <a:srgbClr val="10253F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主的豐盛救恩永受頌</a:t>
            </a:r>
            <a:r>
              <a:rPr lang="zh-TW" altLang="en-US" sz="5400" dirty="0" smtClean="0">
                <a:solidFill>
                  <a:srgbClr val="10253F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揚</a:t>
            </a:r>
            <a:endParaRPr lang="zh-TW" altLang="en-US" sz="5400" dirty="0">
              <a:solidFill>
                <a:srgbClr val="10253F"/>
              </a:solidFill>
              <a:latin typeface="標楷體" pitchFamily="65" charset="-128"/>
              <a:ea typeface="標楷體" pitchFamily="65" charset="-128"/>
              <a:cs typeface="標楷體" pitchFamily="65" charset="-128"/>
            </a:endParaRPr>
          </a:p>
        </p:txBody>
      </p:sp>
      <p:sp>
        <p:nvSpPr>
          <p:cNvPr id="2052" name="標題 3"/>
          <p:cNvSpPr>
            <a:spLocks noGrp="1"/>
          </p:cNvSpPr>
          <p:nvPr>
            <p:ph type="title"/>
          </p:nvPr>
        </p:nvSpPr>
        <p:spPr>
          <a:xfrm>
            <a:off x="1016336" y="188759"/>
            <a:ext cx="1326990" cy="4175185"/>
          </a:xfrm>
        </p:spPr>
        <p:txBody>
          <a:bodyPr vert="eaVert"/>
          <a:lstStyle/>
          <a:p>
            <a:pPr eaLnBrk="1" hangingPunct="1"/>
            <a:r>
              <a:rPr lang="zh-TW" altLang="en-US" sz="5400" b="1" dirty="0">
                <a:latin typeface="標楷體" pitchFamily="65" charset="-128"/>
                <a:ea typeface="標楷體" pitchFamily="65" charset="-128"/>
                <a:cs typeface="標楷體" pitchFamily="65" charset="-128"/>
              </a:rPr>
              <a:t>歡笑感恩</a:t>
            </a:r>
          </a:p>
        </p:txBody>
      </p:sp>
      <p:grpSp>
        <p:nvGrpSpPr>
          <p:cNvPr id="2053" name="群組 7"/>
          <p:cNvGrpSpPr>
            <a:grpSpLocks/>
          </p:cNvGrpSpPr>
          <p:nvPr/>
        </p:nvGrpSpPr>
        <p:grpSpPr bwMode="auto">
          <a:xfrm>
            <a:off x="0" y="0"/>
            <a:ext cx="579438" cy="6857804"/>
            <a:chOff x="0" y="-933078"/>
            <a:chExt cx="579438" cy="8172078"/>
          </a:xfrm>
        </p:grpSpPr>
        <p:pic>
          <p:nvPicPr>
            <p:cNvPr id="2055" name="圖片 23" descr="上邊插圖7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46" b="60583"/>
            <a:stretch>
              <a:fillRect/>
            </a:stretch>
          </p:blipFill>
          <p:spPr bwMode="auto">
            <a:xfrm rot="-5400000">
              <a:off x="-2310420" y="1377342"/>
              <a:ext cx="5200278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6" name="圖片 22" descr="上邊插圖7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46" b="60583"/>
            <a:stretch>
              <a:fillRect/>
            </a:stretch>
          </p:blipFill>
          <p:spPr bwMode="auto">
            <a:xfrm rot="-5400000">
              <a:off x="-2310420" y="4349142"/>
              <a:ext cx="5200278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8829676" y="6550026"/>
            <a:ext cx="18004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TW" sz="1400" dirty="0">
                <a:latin typeface="+mn-ea"/>
                <a:sym typeface="Symbol" pitchFamily="18" charset="2"/>
              </a:rPr>
              <a:t></a:t>
            </a:r>
            <a:r>
              <a:rPr lang="en-US" altLang="zh-TW" sz="1400" dirty="0">
                <a:latin typeface="+mn-ea"/>
              </a:rPr>
              <a:t>2013</a:t>
            </a:r>
            <a:r>
              <a:rPr lang="zh-TW" altLang="en-US" sz="1400" dirty="0">
                <a:latin typeface="+mn-ea"/>
              </a:rPr>
              <a:t>宗教教育中心</a:t>
            </a:r>
          </a:p>
        </p:txBody>
      </p:sp>
    </p:spTree>
    <p:extLst>
      <p:ext uri="{BB962C8B-B14F-4D97-AF65-F5344CB8AC3E}">
        <p14:creationId xmlns:p14="http://schemas.microsoft.com/office/powerpoint/2010/main" val="3480753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vi-V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7354"/>
          </a:xfrm>
        </p:spPr>
      </p:pic>
    </p:spTree>
    <p:extLst>
      <p:ext uri="{BB962C8B-B14F-4D97-AF65-F5344CB8AC3E}">
        <p14:creationId xmlns:p14="http://schemas.microsoft.com/office/powerpoint/2010/main" val="1826751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圖片 7" descr="c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7" y="3247828"/>
            <a:ext cx="11612563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593935" y="353309"/>
            <a:ext cx="7583567" cy="457280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TW" altLang="en-US" sz="5400" dirty="0">
                <a:solidFill>
                  <a:srgbClr val="10253F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我帶着歡笑感恩讚頌</a:t>
            </a:r>
            <a:r>
              <a:rPr lang="zh-TW" altLang="en-US" sz="5400" dirty="0" smtClean="0">
                <a:solidFill>
                  <a:srgbClr val="10253F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你</a:t>
            </a:r>
            <a:endParaRPr lang="zh-TW" altLang="en-US" sz="5400" dirty="0">
              <a:solidFill>
                <a:srgbClr val="10253F"/>
              </a:solidFill>
              <a:latin typeface="標楷體" pitchFamily="65" charset="-128"/>
              <a:ea typeface="標楷體" pitchFamily="65" charset="-128"/>
              <a:cs typeface="標楷體" pitchFamily="65" charset="-128"/>
            </a:endParaRPr>
          </a:p>
          <a:p>
            <a:pPr>
              <a:buNone/>
            </a:pPr>
            <a:r>
              <a:rPr lang="zh-TW" altLang="en-US" sz="5400" dirty="0">
                <a:solidFill>
                  <a:srgbClr val="10253F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你是我天</a:t>
            </a:r>
            <a:r>
              <a:rPr lang="zh-TW" altLang="en-US" sz="5400" dirty="0" smtClean="0">
                <a:solidFill>
                  <a:srgbClr val="10253F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父</a:t>
            </a:r>
            <a:endParaRPr lang="en-US" altLang="zh-TW" sz="5400" dirty="0">
              <a:solidFill>
                <a:srgbClr val="10253F"/>
              </a:solidFill>
              <a:latin typeface="標楷體" pitchFamily="65" charset="-128"/>
              <a:ea typeface="標楷體" pitchFamily="65" charset="-128"/>
              <a:cs typeface="標楷體" pitchFamily="65" charset="-128"/>
            </a:endParaRPr>
          </a:p>
          <a:p>
            <a:pPr>
              <a:buNone/>
            </a:pPr>
            <a:r>
              <a:rPr lang="zh-TW" altLang="en-US" sz="5400" dirty="0">
                <a:solidFill>
                  <a:srgbClr val="10253F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高舉雙手來共舞多輕</a:t>
            </a:r>
            <a:r>
              <a:rPr lang="zh-TW" altLang="en-US" sz="5400" dirty="0" smtClean="0">
                <a:solidFill>
                  <a:srgbClr val="10253F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快</a:t>
            </a:r>
            <a:endParaRPr lang="en-US" altLang="zh-TW" sz="5400" dirty="0">
              <a:solidFill>
                <a:srgbClr val="10253F"/>
              </a:solidFill>
              <a:latin typeface="標楷體" pitchFamily="65" charset="-128"/>
              <a:ea typeface="標楷體" pitchFamily="65" charset="-128"/>
              <a:cs typeface="標楷體" pitchFamily="65" charset="-128"/>
            </a:endParaRPr>
          </a:p>
          <a:p>
            <a:pPr>
              <a:buNone/>
            </a:pPr>
            <a:r>
              <a:rPr lang="zh-TW" altLang="en-US" sz="5400" dirty="0">
                <a:solidFill>
                  <a:srgbClr val="10253F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明白我是你孩</a:t>
            </a:r>
            <a:r>
              <a:rPr lang="zh-TW" altLang="en-US" sz="5400" dirty="0" smtClean="0">
                <a:solidFill>
                  <a:srgbClr val="10253F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子</a:t>
            </a:r>
            <a:endParaRPr lang="zh-TW" altLang="en-US" sz="5400" dirty="0">
              <a:solidFill>
                <a:srgbClr val="10253F"/>
              </a:solidFill>
              <a:latin typeface="標楷體" pitchFamily="65" charset="-128"/>
              <a:ea typeface="標楷體" pitchFamily="65" charset="-128"/>
              <a:cs typeface="標楷體" pitchFamily="65" charset="-128"/>
            </a:endParaRPr>
          </a:p>
        </p:txBody>
      </p:sp>
      <p:grpSp>
        <p:nvGrpSpPr>
          <p:cNvPr id="2053" name="群組 7"/>
          <p:cNvGrpSpPr>
            <a:grpSpLocks/>
          </p:cNvGrpSpPr>
          <p:nvPr/>
        </p:nvGrpSpPr>
        <p:grpSpPr bwMode="auto">
          <a:xfrm>
            <a:off x="0" y="0"/>
            <a:ext cx="579438" cy="6857804"/>
            <a:chOff x="0" y="-933078"/>
            <a:chExt cx="579438" cy="8172078"/>
          </a:xfrm>
        </p:grpSpPr>
        <p:pic>
          <p:nvPicPr>
            <p:cNvPr id="2055" name="圖片 23" descr="上邊插圖7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46" b="60583"/>
            <a:stretch>
              <a:fillRect/>
            </a:stretch>
          </p:blipFill>
          <p:spPr bwMode="auto">
            <a:xfrm rot="-5400000">
              <a:off x="-2310420" y="1377342"/>
              <a:ext cx="5200278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6" name="圖片 22" descr="上邊插圖7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46" b="60583"/>
            <a:stretch>
              <a:fillRect/>
            </a:stretch>
          </p:blipFill>
          <p:spPr bwMode="auto">
            <a:xfrm rot="-5400000">
              <a:off x="-2310420" y="4349142"/>
              <a:ext cx="5200278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8829676" y="6550026"/>
            <a:ext cx="18004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TW" sz="1400" dirty="0">
                <a:latin typeface="+mn-ea"/>
                <a:sym typeface="Symbol" pitchFamily="18" charset="2"/>
              </a:rPr>
              <a:t></a:t>
            </a:r>
            <a:r>
              <a:rPr lang="en-US" altLang="zh-TW" sz="1400" dirty="0">
                <a:latin typeface="+mn-ea"/>
              </a:rPr>
              <a:t>2013</a:t>
            </a:r>
            <a:r>
              <a:rPr lang="zh-TW" altLang="en-US" sz="1400" dirty="0">
                <a:latin typeface="+mn-ea"/>
              </a:rPr>
              <a:t>宗教教育中心</a:t>
            </a:r>
          </a:p>
        </p:txBody>
      </p:sp>
    </p:spTree>
    <p:extLst>
      <p:ext uri="{BB962C8B-B14F-4D97-AF65-F5344CB8AC3E}">
        <p14:creationId xmlns:p14="http://schemas.microsoft.com/office/powerpoint/2010/main" val="3030541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圖片 7" descr="c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37" y="3247828"/>
            <a:ext cx="11612563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819434" y="480012"/>
            <a:ext cx="7132568" cy="457280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zh-TW" altLang="en-US" sz="5400" dirty="0">
                <a:solidFill>
                  <a:srgbClr val="10253F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又唱歌，又拍手去讚</a:t>
            </a:r>
            <a:r>
              <a:rPr lang="zh-TW" altLang="en-US" sz="5400" dirty="0" smtClean="0">
                <a:solidFill>
                  <a:srgbClr val="10253F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頌</a:t>
            </a:r>
            <a:endParaRPr lang="en-US" altLang="zh-TW" sz="5400" dirty="0">
              <a:solidFill>
                <a:srgbClr val="10253F"/>
              </a:solidFill>
              <a:latin typeface="標楷體" pitchFamily="65" charset="-128"/>
              <a:ea typeface="標楷體" pitchFamily="65" charset="-128"/>
              <a:cs typeface="標楷體" pitchFamily="65" charset="-128"/>
            </a:endParaRPr>
          </a:p>
          <a:p>
            <a:pPr>
              <a:buNone/>
            </a:pPr>
            <a:r>
              <a:rPr lang="zh-TW" altLang="en-US" sz="5400" dirty="0">
                <a:solidFill>
                  <a:srgbClr val="10253F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來用跳，來用笑高聲</a:t>
            </a:r>
            <a:r>
              <a:rPr lang="zh-TW" altLang="en-US" sz="5400" dirty="0" smtClean="0">
                <a:solidFill>
                  <a:srgbClr val="10253F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唱</a:t>
            </a:r>
            <a:endParaRPr lang="zh-TW" altLang="en-US" sz="5400" dirty="0">
              <a:solidFill>
                <a:srgbClr val="10253F"/>
              </a:solidFill>
              <a:latin typeface="標楷體" pitchFamily="65" charset="-128"/>
              <a:ea typeface="標楷體" pitchFamily="65" charset="-128"/>
              <a:cs typeface="標楷體" pitchFamily="65" charset="-128"/>
            </a:endParaRPr>
          </a:p>
          <a:p>
            <a:pPr>
              <a:buNone/>
            </a:pPr>
            <a:r>
              <a:rPr lang="zh-TW" altLang="en-US" sz="5400" dirty="0">
                <a:solidFill>
                  <a:srgbClr val="10253F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越過山，越過海也叫</a:t>
            </a:r>
            <a:r>
              <a:rPr lang="zh-TW" altLang="en-US" sz="5400" dirty="0" smtClean="0">
                <a:solidFill>
                  <a:srgbClr val="10253F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嚷</a:t>
            </a:r>
            <a:endParaRPr lang="en-US" altLang="zh-TW" sz="5400" dirty="0">
              <a:solidFill>
                <a:srgbClr val="10253F"/>
              </a:solidFill>
              <a:latin typeface="標楷體" pitchFamily="65" charset="-128"/>
              <a:ea typeface="標楷體" pitchFamily="65" charset="-128"/>
              <a:cs typeface="標楷體" pitchFamily="65" charset="-128"/>
            </a:endParaRPr>
          </a:p>
          <a:p>
            <a:pPr>
              <a:buNone/>
            </a:pPr>
            <a:r>
              <a:rPr lang="zh-TW" altLang="en-US" sz="5400" dirty="0">
                <a:solidFill>
                  <a:srgbClr val="10253F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主的豐盛救恩永受頌</a:t>
            </a:r>
            <a:r>
              <a:rPr lang="zh-TW" altLang="en-US" sz="5400" dirty="0" smtClean="0">
                <a:solidFill>
                  <a:srgbClr val="10253F"/>
                </a:solidFill>
                <a:latin typeface="標楷體" pitchFamily="65" charset="-128"/>
                <a:ea typeface="標楷體" pitchFamily="65" charset="-128"/>
                <a:cs typeface="標楷體" pitchFamily="65" charset="-128"/>
              </a:rPr>
              <a:t>揚</a:t>
            </a:r>
            <a:endParaRPr lang="zh-TW" altLang="en-US" sz="5400" dirty="0">
              <a:solidFill>
                <a:srgbClr val="10253F"/>
              </a:solidFill>
              <a:latin typeface="標楷體" pitchFamily="65" charset="-128"/>
              <a:ea typeface="標楷體" pitchFamily="65" charset="-128"/>
              <a:cs typeface="標楷體" pitchFamily="65" charset="-128"/>
            </a:endParaRPr>
          </a:p>
        </p:txBody>
      </p:sp>
      <p:grpSp>
        <p:nvGrpSpPr>
          <p:cNvPr id="2053" name="群組 7"/>
          <p:cNvGrpSpPr>
            <a:grpSpLocks/>
          </p:cNvGrpSpPr>
          <p:nvPr/>
        </p:nvGrpSpPr>
        <p:grpSpPr bwMode="auto">
          <a:xfrm>
            <a:off x="0" y="0"/>
            <a:ext cx="579438" cy="6857804"/>
            <a:chOff x="0" y="-933078"/>
            <a:chExt cx="579438" cy="8172078"/>
          </a:xfrm>
        </p:grpSpPr>
        <p:pic>
          <p:nvPicPr>
            <p:cNvPr id="2055" name="圖片 23" descr="上邊插圖7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46" b="60583"/>
            <a:stretch>
              <a:fillRect/>
            </a:stretch>
          </p:blipFill>
          <p:spPr bwMode="auto">
            <a:xfrm rot="-5400000">
              <a:off x="-2310420" y="1377342"/>
              <a:ext cx="5200278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6" name="圖片 22" descr="上邊插圖7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46" b="60583"/>
            <a:stretch>
              <a:fillRect/>
            </a:stretch>
          </p:blipFill>
          <p:spPr bwMode="auto">
            <a:xfrm rot="-5400000">
              <a:off x="-2310420" y="4349142"/>
              <a:ext cx="5200278" cy="579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8829676" y="6550026"/>
            <a:ext cx="18004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altLang="zh-TW" sz="1400" dirty="0">
                <a:latin typeface="+mn-ea"/>
                <a:sym typeface="Symbol" pitchFamily="18" charset="2"/>
              </a:rPr>
              <a:t></a:t>
            </a:r>
            <a:r>
              <a:rPr lang="en-US" altLang="zh-TW" sz="1400" dirty="0">
                <a:latin typeface="+mn-ea"/>
              </a:rPr>
              <a:t>2013</a:t>
            </a:r>
            <a:r>
              <a:rPr lang="zh-TW" altLang="en-US" sz="1400" dirty="0">
                <a:latin typeface="+mn-ea"/>
              </a:rPr>
              <a:t>宗教教育中心</a:t>
            </a:r>
          </a:p>
        </p:txBody>
      </p:sp>
    </p:spTree>
    <p:extLst>
      <p:ext uri="{BB962C8B-B14F-4D97-AF65-F5344CB8AC3E}">
        <p14:creationId xmlns:p14="http://schemas.microsoft.com/office/powerpoint/2010/main" val="98620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756925"/>
            <a:ext cx="12192000" cy="1143000"/>
          </a:xfrm>
        </p:spPr>
        <p:txBody>
          <a:bodyPr>
            <a:noAutofit/>
          </a:bodyPr>
          <a:lstStyle/>
          <a:p>
            <a:r>
              <a:rPr lang="zh-CN" altLang="en-US" sz="7200" b="1" i="1" dirty="0" smtClean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基</a:t>
            </a:r>
            <a:r>
              <a:rPr lang="zh-CN" altLang="en-US" sz="7200" b="1" i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itchFamily="34" charset="-120"/>
                <a:ea typeface="微軟正黑體" pitchFamily="34" charset="-120"/>
              </a:rPr>
              <a:t>督今復活</a:t>
            </a:r>
          </a:p>
        </p:txBody>
      </p:sp>
    </p:spTree>
    <p:extLst>
      <p:ext uri="{BB962C8B-B14F-4D97-AF65-F5344CB8AC3E}">
        <p14:creationId xmlns:p14="http://schemas.microsoft.com/office/powerpoint/2010/main" val="3361398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基督耶穌今復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活  哈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天使世人同歡</a:t>
            </a:r>
            <a:r>
              <a:rPr lang="zh-TW" altLang="en-US" sz="6400" b="1" dirty="0" smtClean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欣  哈</a:t>
            </a: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534183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574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快樂凱歌高聲唱  哈利路亞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諸天大地同聲唱  哈利路亞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183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( 1 )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226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0" y="2084851"/>
            <a:ext cx="12192000" cy="2404863"/>
          </a:xfrm>
        </p:spPr>
        <p:txBody>
          <a:bodyPr anchor="ctr">
            <a:normAutofit/>
          </a:bodyPr>
          <a:lstStyle/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榮耀君王今復活  哈利路亞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>
              <a:buNone/>
            </a:pPr>
            <a:r>
              <a:rPr lang="zh-TW" altLang="en-US" sz="6400" b="1" dirty="0">
                <a:solidFill>
                  <a:srgbClr val="660033"/>
                </a:solidFill>
                <a:latin typeface="微軟正黑體" pitchFamily="34" charset="-120"/>
                <a:ea typeface="微軟正黑體" pitchFamily="34" charset="-120"/>
              </a:rPr>
              <a:t>死亡權勢今何在  哈利路亞</a:t>
            </a:r>
            <a:endParaRPr lang="en-US" altLang="zh-TW" sz="6400" b="1" dirty="0">
              <a:solidFill>
                <a:srgbClr val="660033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341834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660033"/>
                </a:solidFill>
              </a:rPr>
              <a:t>( 2 )</a:t>
            </a:r>
            <a:endParaRPr lang="vi-VN" sz="4800" b="1" dirty="0">
              <a:solidFill>
                <a:srgbClr val="6600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0081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8DE197-990E-4893-BF04-3823FBB50F9A}" vid="{430B7048-5A04-4BDB-939A-C7E865DB88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28</TotalTime>
  <Words>619</Words>
  <Application>Microsoft Office PowerPoint</Application>
  <PresentationFormat>Widescreen</PresentationFormat>
  <Paragraphs>82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標楷體</vt:lpstr>
      <vt:lpstr>Microsoft JhengHei</vt:lpstr>
      <vt:lpstr>Microsoft JhengHei</vt:lpstr>
      <vt:lpstr>新細明體</vt:lpstr>
      <vt:lpstr>Arial</vt:lpstr>
      <vt:lpstr>Calibri</vt:lpstr>
      <vt:lpstr>Symbol</vt:lpstr>
      <vt:lpstr>Times New Roman</vt:lpstr>
      <vt:lpstr>Theme1</vt:lpstr>
      <vt:lpstr>神是永活全能</vt:lpstr>
      <vt:lpstr>神是永活全能</vt:lpstr>
      <vt:lpstr>歡笑感恩</vt:lpstr>
      <vt:lpstr>PowerPoint Presentation</vt:lpstr>
      <vt:lpstr>PowerPoint Presentation</vt:lpstr>
      <vt:lpstr>基督今復活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盡力地頌揚袮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復活節話劇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神是永活全能</dc:title>
  <dc:creator>Windows User</dc:creator>
  <cp:lastModifiedBy>Windows User</cp:lastModifiedBy>
  <cp:revision>8</cp:revision>
  <dcterms:created xsi:type="dcterms:W3CDTF">2021-04-03T04:00:44Z</dcterms:created>
  <dcterms:modified xsi:type="dcterms:W3CDTF">2021-04-03T04:48:50Z</dcterms:modified>
</cp:coreProperties>
</file>