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1" r:id="rId2"/>
    <p:sldId id="270" r:id="rId3"/>
    <p:sldId id="268" r:id="rId4"/>
    <p:sldId id="272" r:id="rId5"/>
    <p:sldId id="273" r:id="rId6"/>
    <p:sldId id="274" r:id="rId7"/>
    <p:sldId id="275" r:id="rId8"/>
    <p:sldId id="276" r:id="rId9"/>
    <p:sldId id="277" r:id="rId10"/>
    <p:sldId id="278" r:id="rId11"/>
    <p:sldId id="279" r:id="rId12"/>
    <p:sldId id="280" r:id="rId13"/>
    <p:sldId id="281" r:id="rId14"/>
    <p:sldId id="282" r:id="rId15"/>
    <p:sldId id="283" r:id="rId16"/>
    <p:sldId id="284" r:id="rId17"/>
    <p:sldId id="285" r:id="rId18"/>
    <p:sldId id="286" r:id="rId19"/>
    <p:sldId id="287" r:id="rId20"/>
    <p:sldId id="288" r:id="rId21"/>
    <p:sldId id="289" r:id="rId22"/>
    <p:sldId id="290" r:id="rId23"/>
    <p:sldId id="291" r:id="rId24"/>
    <p:sldId id="256" r:id="rId25"/>
    <p:sldId id="265" r:id="rId26"/>
    <p:sldId id="257" r:id="rId27"/>
    <p:sldId id="258" r:id="rId28"/>
    <p:sldId id="263" r:id="rId29"/>
    <p:sldId id="261" r:id="rId30"/>
    <p:sldId id="264" r:id="rId31"/>
    <p:sldId id="262" r:id="rId32"/>
    <p:sldId id="260" r:id="rId33"/>
    <p:sldId id="259" r:id="rId34"/>
    <p:sldId id="266" r:id="rId35"/>
    <p:sldId id="267" r:id="rId36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1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5EB95-716B-48C1-BE06-C624336EF9BF}" type="datetimeFigureOut">
              <a:rPr lang="vi-VN" smtClean="0"/>
              <a:t>02/07/2022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403C9-9F83-4AE1-8AEE-5192F1640BF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5569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5EB95-716B-48C1-BE06-C624336EF9BF}" type="datetimeFigureOut">
              <a:rPr lang="vi-VN" smtClean="0"/>
              <a:t>02/07/2022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403C9-9F83-4AE1-8AEE-5192F1640BF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44586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5EB95-716B-48C1-BE06-C624336EF9BF}" type="datetimeFigureOut">
              <a:rPr lang="vi-VN" smtClean="0"/>
              <a:t>02/07/2022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403C9-9F83-4AE1-8AEE-5192F1640BF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92933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5EB95-716B-48C1-BE06-C624336EF9BF}" type="datetimeFigureOut">
              <a:rPr lang="vi-VN" smtClean="0"/>
              <a:t>02/07/2022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403C9-9F83-4AE1-8AEE-5192F1640BF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78365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5EB95-716B-48C1-BE06-C624336EF9BF}" type="datetimeFigureOut">
              <a:rPr lang="vi-VN" smtClean="0"/>
              <a:t>02/07/2022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403C9-9F83-4AE1-8AEE-5192F1640BF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72774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5EB95-716B-48C1-BE06-C624336EF9BF}" type="datetimeFigureOut">
              <a:rPr lang="vi-VN" smtClean="0"/>
              <a:t>02/07/2022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403C9-9F83-4AE1-8AEE-5192F1640BF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65021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72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72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5EB95-716B-48C1-BE06-C624336EF9BF}" type="datetimeFigureOut">
              <a:rPr lang="vi-VN" smtClean="0"/>
              <a:t>02/07/2022</a:t>
            </a:fld>
            <a:endParaRPr lang="vi-VN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403C9-9F83-4AE1-8AEE-5192F1640BF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91820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5EB95-716B-48C1-BE06-C624336EF9BF}" type="datetimeFigureOut">
              <a:rPr lang="vi-VN" smtClean="0"/>
              <a:t>02/07/2022</a:t>
            </a:fld>
            <a:endParaRPr lang="vi-VN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403C9-9F83-4AE1-8AEE-5192F1640BF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62714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5EB95-716B-48C1-BE06-C624336EF9BF}" type="datetimeFigureOut">
              <a:rPr lang="vi-VN" smtClean="0"/>
              <a:t>02/07/2022</a:t>
            </a:fld>
            <a:endParaRPr lang="vi-VN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403C9-9F83-4AE1-8AEE-5192F1640BF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42504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3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5EB95-716B-48C1-BE06-C624336EF9BF}" type="datetimeFigureOut">
              <a:rPr lang="vi-VN" smtClean="0"/>
              <a:t>02/07/2022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403C9-9F83-4AE1-8AEE-5192F1640BF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840186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5EB95-716B-48C1-BE06-C624336EF9BF}" type="datetimeFigureOut">
              <a:rPr lang="vi-VN" smtClean="0"/>
              <a:t>02/07/2022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403C9-9F83-4AE1-8AEE-5192F1640BF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29514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C5EB95-716B-48C1-BE06-C624336EF9BF}" type="datetimeFigureOut">
              <a:rPr lang="vi-VN" smtClean="0"/>
              <a:t>02/07/2022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1403C9-9F83-4AE1-8AEE-5192F1640BF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65624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anose="0208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779858"/>
            <a:ext cx="12192000" cy="1470025"/>
          </a:xfrm>
        </p:spPr>
        <p:txBody>
          <a:bodyPr>
            <a:noAutofit/>
          </a:bodyPr>
          <a:lstStyle/>
          <a:p>
            <a:r>
              <a:rPr lang="zh-CN" altLang="en-US" sz="9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主日學</a:t>
            </a:r>
            <a:endParaRPr lang="vi-VN" sz="9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Microsoft JhengHei" panose="020B0604030504040204" pitchFamily="34" charset="-12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-72828" y="4389497"/>
            <a:ext cx="121920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1219170" rtl="0" eaLnBrk="1" latinLnBrk="0" hangingPunct="1"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54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2022 </a:t>
            </a:r>
            <a:r>
              <a:rPr lang="en-US" altLang="zh-CN" sz="5400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– </a:t>
            </a:r>
            <a:r>
              <a:rPr lang="en-US" altLang="zh-CN" sz="54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2023</a:t>
            </a:r>
            <a:r>
              <a:rPr lang="zh-CN" altLang="en-US" sz="54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年度</a:t>
            </a:r>
            <a:r>
              <a:rPr lang="en-US" altLang="zh-CN" sz="54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- </a:t>
            </a:r>
            <a:r>
              <a:rPr lang="zh-CN" altLang="en-US" sz="54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開學禮</a:t>
            </a:r>
            <a:endParaRPr lang="vi-VN" sz="5400" b="1" dirty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3113931"/>
            <a:ext cx="121920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1219170" rtl="0" eaLnBrk="1" latinLnBrk="0" hangingPunct="1"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5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2021 – 2022</a:t>
            </a:r>
            <a:r>
              <a:rPr lang="zh-CN" altLang="en-US" sz="5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年度 </a:t>
            </a:r>
            <a:r>
              <a:rPr lang="en-US" altLang="zh-CN" sz="5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- </a:t>
            </a:r>
            <a:r>
              <a:rPr lang="zh-CN" altLang="en-US" sz="5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結</a:t>
            </a:r>
            <a:r>
              <a:rPr lang="zh-CN" altLang="en-US" sz="5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業</a:t>
            </a:r>
            <a:r>
              <a:rPr lang="zh-CN" altLang="en-US" sz="5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禮</a:t>
            </a:r>
            <a:endParaRPr lang="vi-VN" sz="54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473999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有個法利賽人​ 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佢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要黎挑戰耶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穌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佢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要考問邊條律法係最大又係至寶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en-US" altLang="zh-CN" sz="4267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RAP v1</a:t>
            </a:r>
            <a:r>
              <a:rPr lang="en-US" sz="4267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267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275932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耶穌回答 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做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個盡心盡性愛主好門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徒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其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次要愛人如己 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關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心他人​ 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唔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好咁暴躁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en-US" altLang="zh-CN" sz="4267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RAP v1</a:t>
            </a:r>
            <a:r>
              <a:rPr lang="en-US" sz="4267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267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509574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耶穌為人釘係十字架 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我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地無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以為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報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佢既神蹟 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我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地又無法 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親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眼目睹​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en-US" altLang="zh-CN" sz="4267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RAP v1</a:t>
            </a:r>
            <a:r>
              <a:rPr lang="en-US" sz="4267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267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673341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但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係佢既恩典多到 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我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地無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法去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數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今日你要識用詩歌 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回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應神愛滔滔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en-US" altLang="zh-CN" sz="4267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RAP v1</a:t>
            </a:r>
            <a:r>
              <a:rPr lang="en-US" sz="4267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267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120745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同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來盡力榮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耀  讚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美基督我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endParaRPr lang="en-US" altLang="zh-TW" sz="6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要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唱</a:t>
            </a:r>
            <a:r>
              <a:rPr lang="en-US" altLang="zh-TW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將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詩歌獻與衪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267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100673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同來盡力榮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耀  讚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美基督我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endParaRPr lang="en-US" altLang="zh-TW" sz="6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直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到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將  詩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歌唱到爛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267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544470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吶喊頌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揚</a:t>
            </a:r>
            <a:r>
              <a:rPr lang="en-US" altLang="zh-TW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因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主尊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貴</a:t>
            </a:r>
            <a:endParaRPr lang="en-US" altLang="zh-TW" sz="6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世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界都該稱讚神名字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267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267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178621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願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</a:t>
            </a:r>
            <a:r>
              <a:rPr lang="zh-CN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眼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內 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我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心尊一清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潔</a:t>
            </a:r>
            <a:endParaRPr lang="en-US" altLang="zh-TW" sz="6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讓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我將身心都歸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於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面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前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267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267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738090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嗰個法利賽人死心不息 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繼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續要挑戰主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佢問耶穌邊位係佢鄰舍 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要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佢既施予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en-US" altLang="zh-CN" sz="4267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RAP v2</a:t>
            </a:r>
            <a:r>
              <a:rPr lang="en-US" sz="4267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267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986457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耶穌講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出撒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瑪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利</a:t>
            </a: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亞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人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與傷者既相遇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佢幫呢位兄弟急救 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甚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至揾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埋住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処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en-US" altLang="zh-CN" sz="4267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RAP v2</a:t>
            </a:r>
            <a:r>
              <a:rPr lang="en-US" sz="4267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267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95535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579607"/>
            <a:ext cx="12192000" cy="1470025"/>
          </a:xfrm>
        </p:spPr>
        <p:txBody>
          <a:bodyPr>
            <a:noAutofit/>
          </a:bodyPr>
          <a:lstStyle/>
          <a:p>
            <a:r>
              <a:rPr lang="zh-CN" altLang="en-US" sz="9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分享信息</a:t>
            </a:r>
            <a:endParaRPr lang="vi-VN" sz="9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812061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耶穌暗示法利賽人 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佢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既自誇 無建樹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仲要唔明主 既憐憫 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淨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係識得​死讀書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en-US" altLang="zh-CN" sz="4267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RAP v2</a:t>
            </a:r>
            <a:r>
              <a:rPr lang="en-US" sz="4267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267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511345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今日我哋 要去實踐 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主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既公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義寬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恕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我地仲要身心潔淨 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奉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獻一生榮耀主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en-US" altLang="zh-CN" sz="4267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RAP v2</a:t>
            </a:r>
            <a:r>
              <a:rPr lang="en-US" sz="4267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267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615444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吶喊頌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揚</a:t>
            </a:r>
            <a:r>
              <a:rPr lang="en-US" altLang="zh-TW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因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主尊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貴</a:t>
            </a:r>
            <a:endParaRPr lang="en-US" altLang="zh-TW" sz="6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世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界都該稱讚神名字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267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267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012603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願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</a:t>
            </a:r>
            <a:r>
              <a:rPr lang="zh-CN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眼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內 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我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心尊一清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潔</a:t>
            </a:r>
            <a:endParaRPr lang="en-US" altLang="zh-TW" sz="6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讓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我將身心都歸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於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面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前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267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267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250967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zh-CN" altLang="en-US" sz="115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頒獎</a:t>
            </a:r>
            <a:endParaRPr lang="vi-VN" sz="115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Microsoft JhengHei" panose="020B0604030504040204" pitchFamily="34" charset="-12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8337665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579607"/>
            <a:ext cx="12192000" cy="1470025"/>
          </a:xfrm>
        </p:spPr>
        <p:txBody>
          <a:bodyPr>
            <a:noAutofit/>
          </a:bodyPr>
          <a:lstStyle/>
          <a:p>
            <a:r>
              <a:rPr lang="zh-CN" altLang="en-US" sz="9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大衛班</a:t>
            </a:r>
            <a:endParaRPr lang="vi-VN" sz="9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231398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u="sng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彼得班</a:t>
            </a:r>
            <a:endParaRPr lang="vi-VN" b="1" u="sng" dirty="0">
              <a:solidFill>
                <a:srgbClr val="FF0000"/>
              </a:solidFill>
              <a:ea typeface="Microsoft JhengHei" panose="020B0604030504040204" pitchFamily="34" charset="-120"/>
              <a:cs typeface="Microsoft Himalaya" panose="01010100010101010101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89018" y="2503280"/>
            <a:ext cx="4211782" cy="3892588"/>
          </a:xfrm>
        </p:spPr>
        <p:txBody>
          <a:bodyPr anchor="ctr">
            <a:noAutofit/>
          </a:bodyPr>
          <a:lstStyle/>
          <a:p>
            <a:r>
              <a:rPr lang="zh-TW" altLang="en-US" sz="4000" b="1" dirty="0">
                <a:solidFill>
                  <a:srgbClr val="0000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阮芳</a:t>
            </a:r>
            <a:r>
              <a:rPr lang="zh-TW" altLang="en-US" sz="4000" b="1" dirty="0" smtClean="0">
                <a:solidFill>
                  <a:srgbClr val="0000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草</a:t>
            </a:r>
            <a:endParaRPr lang="en-US" altLang="zh-TW" sz="4000" b="1" dirty="0" smtClean="0">
              <a:solidFill>
                <a:srgbClr val="0000CC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Microsoft Himalaya" panose="01010100010101010101" pitchFamily="2" charset="0"/>
            </a:endParaRPr>
          </a:p>
          <a:p>
            <a:r>
              <a:rPr lang="zh-TW" altLang="en-US" sz="4000" b="1" dirty="0" smtClean="0">
                <a:solidFill>
                  <a:srgbClr val="0000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符</a:t>
            </a:r>
            <a:r>
              <a:rPr lang="zh-TW" altLang="en-US" sz="4000" b="1" dirty="0">
                <a:solidFill>
                  <a:srgbClr val="0000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家</a:t>
            </a:r>
            <a:r>
              <a:rPr lang="zh-TW" altLang="en-US" sz="4000" b="1" dirty="0" smtClean="0">
                <a:solidFill>
                  <a:srgbClr val="0000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銦</a:t>
            </a:r>
            <a:endParaRPr lang="en-US" altLang="zh-TW" sz="4000" b="1" dirty="0" smtClean="0">
              <a:solidFill>
                <a:srgbClr val="0000CC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Microsoft Himalaya" panose="01010100010101010101" pitchFamily="2" charset="0"/>
            </a:endParaRPr>
          </a:p>
          <a:p>
            <a:r>
              <a:rPr lang="zh-TW" altLang="en-US" sz="4000" b="1" dirty="0" smtClean="0">
                <a:solidFill>
                  <a:srgbClr val="0000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丁</a:t>
            </a:r>
            <a:r>
              <a:rPr lang="zh-TW" altLang="en-US" sz="4000" b="1" dirty="0">
                <a:solidFill>
                  <a:srgbClr val="0000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偉</a:t>
            </a:r>
            <a:r>
              <a:rPr lang="zh-TW" altLang="en-US" sz="4000" b="1" dirty="0" smtClean="0">
                <a:solidFill>
                  <a:srgbClr val="0000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豐</a:t>
            </a:r>
            <a:endParaRPr lang="en-US" altLang="zh-TW" sz="4000" b="1" dirty="0" smtClean="0">
              <a:solidFill>
                <a:srgbClr val="0000CC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Microsoft Himalaya" panose="01010100010101010101" pitchFamily="2" charset="0"/>
            </a:endParaRPr>
          </a:p>
          <a:p>
            <a:r>
              <a:rPr lang="zh-TW" altLang="en-US" sz="4000" b="1" dirty="0" smtClean="0">
                <a:solidFill>
                  <a:srgbClr val="0000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黃</a:t>
            </a:r>
            <a:r>
              <a:rPr lang="zh-TW" altLang="en-US" sz="4000" b="1" dirty="0">
                <a:solidFill>
                  <a:srgbClr val="0000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天</a:t>
            </a:r>
            <a:r>
              <a:rPr lang="zh-TW" altLang="en-US" sz="4000" b="1" dirty="0" smtClean="0">
                <a:solidFill>
                  <a:srgbClr val="0000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銘</a:t>
            </a:r>
            <a:endParaRPr lang="en-US" altLang="zh-TW" sz="4000" b="1" dirty="0" smtClean="0">
              <a:solidFill>
                <a:srgbClr val="0000CC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Microsoft Himalaya" panose="01010100010101010101" pitchFamily="2" charset="0"/>
            </a:endParaRPr>
          </a:p>
          <a:p>
            <a:r>
              <a:rPr lang="zh-TW" altLang="en-US" sz="4000" b="1" dirty="0" smtClean="0">
                <a:solidFill>
                  <a:srgbClr val="0000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馮</a:t>
            </a:r>
            <a:r>
              <a:rPr lang="zh-TW" altLang="en-US" sz="4000" b="1" dirty="0">
                <a:solidFill>
                  <a:srgbClr val="0000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英</a:t>
            </a:r>
            <a:r>
              <a:rPr lang="zh-TW" altLang="en-US" sz="4000" b="1" dirty="0" smtClean="0">
                <a:solidFill>
                  <a:srgbClr val="0000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傑</a:t>
            </a:r>
            <a:endParaRPr lang="en-US" altLang="zh-TW" sz="4000" b="1" dirty="0" smtClean="0">
              <a:solidFill>
                <a:srgbClr val="0000CC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Microsoft Himalaya" panose="01010100010101010101" pitchFamily="2" charset="0"/>
            </a:endParaRPr>
          </a:p>
          <a:p>
            <a:r>
              <a:rPr lang="zh-TW" altLang="en-US" sz="4000" b="1" dirty="0" smtClean="0">
                <a:solidFill>
                  <a:srgbClr val="0000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吳</a:t>
            </a:r>
            <a:r>
              <a:rPr lang="zh-TW" altLang="en-US" sz="4000" b="1" dirty="0">
                <a:solidFill>
                  <a:srgbClr val="0000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震球</a:t>
            </a:r>
            <a:endParaRPr lang="vi-VN" sz="4000" b="1" dirty="0">
              <a:solidFill>
                <a:srgbClr val="0000CC"/>
              </a:solidFill>
              <a:ea typeface="Microsoft JhengHei" panose="020B0604030504040204" pitchFamily="34" charset="-120"/>
              <a:cs typeface="Microsoft Himalaya" panose="01010100010101010101" pitchFamily="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57003" y="1471710"/>
            <a:ext cx="4211782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4000" b="1" u="sng" dirty="0" smtClean="0">
                <a:solidFill>
                  <a:srgbClr val="0000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良等獎</a:t>
            </a:r>
            <a:endParaRPr lang="vi-VN" sz="4000" b="1" u="sng" dirty="0">
              <a:solidFill>
                <a:srgbClr val="0000CC"/>
              </a:solidFill>
              <a:ea typeface="Microsoft JhengHei" panose="020B0604030504040204" pitchFamily="34" charset="-120"/>
              <a:cs typeface="Microsoft Himalaya" panose="01010100010101010101" pitchFamily="2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400800" y="2310602"/>
            <a:ext cx="4211782" cy="983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4000" b="1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陳文卓</a:t>
            </a:r>
            <a:endParaRPr lang="vi-VN" sz="4000" b="1" dirty="0"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Microsoft JhengHei" panose="020B0604030504040204" pitchFamily="34" charset="-120"/>
              <a:cs typeface="Microsoft Himalaya" panose="01010100010101010101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00800" y="1471710"/>
            <a:ext cx="4211782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4000" b="1" u="sng" dirty="0" smtClean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中等獎</a:t>
            </a:r>
            <a:endParaRPr lang="vi-VN" sz="4000" b="1" u="sng" dirty="0"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Microsoft JhengHei" panose="020B0604030504040204" pitchFamily="34" charset="-120"/>
              <a:cs typeface="Microsoft Himalaya" panose="01010100010101010101" pitchFamily="2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400800" y="4991294"/>
            <a:ext cx="4211782" cy="983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b="1" dirty="0" smtClean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4 </a:t>
            </a:r>
            <a:r>
              <a:rPr lang="zh-CN" altLang="en-US" b="1" dirty="0" smtClean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位</a:t>
            </a:r>
            <a:endParaRPr lang="vi-VN" b="1" dirty="0">
              <a:solidFill>
                <a:schemeClr val="accent4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Microsoft JhengHei" panose="020B0604030504040204" pitchFamily="34" charset="-120"/>
              <a:cs typeface="Microsoft Himalaya" panose="01010100010101010101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00800" y="4221852"/>
            <a:ext cx="4211782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4000" b="1" u="sng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安慰獎</a:t>
            </a:r>
            <a:endParaRPr lang="vi-VN" sz="4000" b="1" u="sng" dirty="0">
              <a:solidFill>
                <a:schemeClr val="accent4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" panose="020B0604030504040204" pitchFamily="34" charset="-120"/>
              <a:ea typeface="Microsoft JhengHei" panose="020B0604030504040204" pitchFamily="34" charset="-120"/>
              <a:cs typeface="Microsoft Himalaya" panose="01010100010101010101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92438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94779"/>
            <a:ext cx="10972800" cy="1143000"/>
          </a:xfrm>
        </p:spPr>
        <p:txBody>
          <a:bodyPr/>
          <a:lstStyle/>
          <a:p>
            <a:r>
              <a:rPr lang="zh-CN" altLang="en-US" b="1" u="sng" dirty="0" smtClean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約翰班</a:t>
            </a:r>
            <a:endParaRPr lang="vi-VN" b="1" u="sng" dirty="0">
              <a:solidFill>
                <a:srgbClr val="FF0000"/>
              </a:solidFill>
              <a:ea typeface="Microsoft JhengHei" panose="020B0604030504040204" pitchFamily="34" charset="-120"/>
              <a:cs typeface="Microsoft Himalaya" panose="01010100010101010101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5884" y="1694925"/>
            <a:ext cx="4211782" cy="2227493"/>
          </a:xfrm>
        </p:spPr>
        <p:txBody>
          <a:bodyPr anchor="ctr">
            <a:noAutofit/>
          </a:bodyPr>
          <a:lstStyle/>
          <a:p>
            <a:r>
              <a:rPr lang="zh-TW" altLang="en-US" sz="4000" b="1" dirty="0">
                <a:solidFill>
                  <a:srgbClr val="0000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張雅</a:t>
            </a:r>
            <a:r>
              <a:rPr lang="zh-TW" altLang="en-US" sz="4000" b="1" dirty="0" smtClean="0">
                <a:solidFill>
                  <a:srgbClr val="0000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詩</a:t>
            </a:r>
            <a:endParaRPr lang="en-US" altLang="zh-TW" sz="4000" b="1" dirty="0" smtClean="0">
              <a:solidFill>
                <a:srgbClr val="0000CC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Microsoft Himalaya" panose="01010100010101010101" pitchFamily="2" charset="0"/>
            </a:endParaRPr>
          </a:p>
          <a:p>
            <a:r>
              <a:rPr lang="zh-TW" altLang="en-US" sz="4000" b="1" dirty="0" smtClean="0">
                <a:solidFill>
                  <a:srgbClr val="0000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郭</a:t>
            </a:r>
            <a:r>
              <a:rPr lang="zh-TW" altLang="en-US" sz="4000" b="1" dirty="0">
                <a:solidFill>
                  <a:srgbClr val="0000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青</a:t>
            </a:r>
            <a:r>
              <a:rPr lang="zh-TW" altLang="en-US" sz="4000" b="1" dirty="0" smtClean="0">
                <a:solidFill>
                  <a:srgbClr val="0000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銀</a:t>
            </a:r>
            <a:endParaRPr lang="en-US" altLang="zh-TW" sz="4000" b="1" dirty="0" smtClean="0">
              <a:solidFill>
                <a:srgbClr val="0000CC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Microsoft Himalaya" panose="01010100010101010101" pitchFamily="2" charset="0"/>
            </a:endParaRPr>
          </a:p>
          <a:p>
            <a:r>
              <a:rPr lang="zh-TW" altLang="en-US" sz="4000" b="1" dirty="0" smtClean="0">
                <a:solidFill>
                  <a:srgbClr val="0000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張</a:t>
            </a:r>
            <a:r>
              <a:rPr lang="zh-TW" altLang="en-US" sz="4000" b="1" dirty="0">
                <a:solidFill>
                  <a:srgbClr val="0000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美</a:t>
            </a:r>
            <a:r>
              <a:rPr lang="zh-TW" altLang="en-US" sz="4000" b="1" dirty="0" smtClean="0">
                <a:solidFill>
                  <a:srgbClr val="0000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珍</a:t>
            </a:r>
            <a:endParaRPr lang="vi-VN" sz="4000" b="1" dirty="0">
              <a:solidFill>
                <a:srgbClr val="0000CC"/>
              </a:solidFill>
              <a:ea typeface="Microsoft JhengHei" panose="020B0604030504040204" pitchFamily="34" charset="-120"/>
              <a:cs typeface="Microsoft Himalaya" panose="01010100010101010101" pitchFamily="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45379" y="883836"/>
            <a:ext cx="4211782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4000" b="1" u="sng" dirty="0" smtClean="0">
                <a:solidFill>
                  <a:srgbClr val="0000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良等獎</a:t>
            </a:r>
            <a:endParaRPr lang="vi-VN" sz="4000" b="1" u="sng" dirty="0">
              <a:solidFill>
                <a:srgbClr val="0000CC"/>
              </a:solidFill>
              <a:ea typeface="Microsoft JhengHei" panose="020B0604030504040204" pitchFamily="34" charset="-120"/>
              <a:cs typeface="Microsoft Himalaya" panose="01010100010101010101" pitchFamily="2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825884" y="4761310"/>
            <a:ext cx="4211782" cy="19719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4000" b="1" dirty="0" smtClean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陳</a:t>
            </a:r>
            <a:r>
              <a:rPr lang="zh-CN" altLang="en-US" sz="4000" b="1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永</a:t>
            </a:r>
            <a:r>
              <a:rPr lang="zh-CN" altLang="en-US" sz="4000" b="1" dirty="0" smtClean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樂</a:t>
            </a:r>
            <a:endParaRPr lang="en-US" altLang="zh-CN" sz="4000" b="1" dirty="0" smtClean="0"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" panose="020B0604030504040204" pitchFamily="34" charset="-120"/>
              <a:ea typeface="Microsoft JhengHei" panose="020B0604030504040204" pitchFamily="34" charset="-120"/>
              <a:cs typeface="Microsoft Himalaya" panose="01010100010101010101" pitchFamily="2" charset="0"/>
            </a:endParaRPr>
          </a:p>
          <a:p>
            <a:r>
              <a:rPr lang="zh-CN" altLang="en-US" sz="4000" b="1" dirty="0" smtClean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Microsoft JhengHei" panose="020B0604030504040204" pitchFamily="34" charset="-120"/>
                <a:cs typeface="Microsoft Himalaya" panose="01010100010101010101" pitchFamily="2" charset="0"/>
              </a:rPr>
              <a:t>阮明隆</a:t>
            </a:r>
            <a:endParaRPr lang="en-US" altLang="zh-CN" sz="4000" b="1" dirty="0" smtClean="0"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Microsoft JhengHei" panose="020B0604030504040204" pitchFamily="34" charset="-120"/>
              <a:cs typeface="Microsoft Himalaya" panose="01010100010101010101" pitchFamily="2" charset="0"/>
            </a:endParaRPr>
          </a:p>
          <a:p>
            <a:r>
              <a:rPr lang="zh-CN" altLang="en-US" sz="4000" b="1" dirty="0" smtClean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Microsoft JhengHei" panose="020B0604030504040204" pitchFamily="34" charset="-120"/>
                <a:cs typeface="Microsoft Himalaya" panose="01010100010101010101" pitchFamily="2" charset="0"/>
              </a:rPr>
              <a:t>李依娜</a:t>
            </a:r>
            <a:endParaRPr lang="vi-VN" sz="4000" b="1" dirty="0"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Microsoft JhengHei" panose="020B0604030504040204" pitchFamily="34" charset="-120"/>
              <a:cs typeface="Microsoft Himalaya" panose="01010100010101010101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45379" y="3987921"/>
            <a:ext cx="4211782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4000" b="1" u="sng" dirty="0" smtClean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中等獎</a:t>
            </a:r>
            <a:endParaRPr lang="vi-VN" sz="4000" b="1" u="sng" dirty="0"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Microsoft JhengHei" panose="020B0604030504040204" pitchFamily="34" charset="-120"/>
              <a:cs typeface="Microsoft Himalaya" panose="01010100010101010101" pitchFamily="2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254562" y="1646069"/>
            <a:ext cx="4211782" cy="43966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40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熊思</a:t>
            </a:r>
            <a:r>
              <a:rPr lang="zh-TW" altLang="en-US" sz="4000" b="1" dirty="0" smtClean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潔</a:t>
            </a:r>
            <a:endParaRPr lang="en-US" altLang="zh-TW" sz="4000" b="1" dirty="0" smtClean="0">
              <a:solidFill>
                <a:schemeClr val="accent4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" panose="020B0604030504040204" pitchFamily="34" charset="-120"/>
              <a:ea typeface="Microsoft JhengHei" panose="020B0604030504040204" pitchFamily="34" charset="-120"/>
              <a:cs typeface="Microsoft Himalaya" panose="01010100010101010101" pitchFamily="2" charset="0"/>
            </a:endParaRPr>
          </a:p>
          <a:p>
            <a:pPr algn="ctr"/>
            <a:r>
              <a:rPr lang="zh-TW" altLang="en-US" sz="4000" b="1" dirty="0" smtClean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杜</a:t>
            </a:r>
            <a:r>
              <a:rPr lang="zh-TW" altLang="en-US" sz="40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嘉</a:t>
            </a:r>
            <a:r>
              <a:rPr lang="zh-TW" altLang="en-US" sz="4000" b="1" dirty="0" smtClean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欣</a:t>
            </a:r>
            <a:endParaRPr lang="en-US" altLang="zh-TW" sz="4000" b="1" dirty="0" smtClean="0">
              <a:solidFill>
                <a:schemeClr val="accent4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" panose="020B0604030504040204" pitchFamily="34" charset="-120"/>
              <a:ea typeface="Microsoft JhengHei" panose="020B0604030504040204" pitchFamily="34" charset="-120"/>
              <a:cs typeface="Microsoft Himalaya" panose="01010100010101010101" pitchFamily="2" charset="0"/>
            </a:endParaRPr>
          </a:p>
          <a:p>
            <a:pPr algn="ctr"/>
            <a:r>
              <a:rPr lang="zh-TW" altLang="en-US" sz="4000" b="1" dirty="0" smtClean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陳</a:t>
            </a:r>
            <a:r>
              <a:rPr lang="zh-TW" altLang="en-US" sz="40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文</a:t>
            </a:r>
            <a:r>
              <a:rPr lang="zh-TW" altLang="en-US" sz="4000" b="1" dirty="0" smtClean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曦</a:t>
            </a:r>
            <a:endParaRPr lang="en-US" altLang="zh-TW" sz="4000" b="1" dirty="0" smtClean="0">
              <a:solidFill>
                <a:schemeClr val="accent4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" panose="020B0604030504040204" pitchFamily="34" charset="-120"/>
              <a:ea typeface="Microsoft JhengHei" panose="020B0604030504040204" pitchFamily="34" charset="-120"/>
              <a:cs typeface="Microsoft Himalaya" panose="01010100010101010101" pitchFamily="2" charset="0"/>
            </a:endParaRPr>
          </a:p>
          <a:p>
            <a:pPr algn="ctr"/>
            <a:r>
              <a:rPr lang="zh-TW" altLang="en-US" sz="4000" b="1" dirty="0" smtClean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麥</a:t>
            </a:r>
            <a:r>
              <a:rPr lang="zh-TW" altLang="en-US" sz="40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家</a:t>
            </a:r>
            <a:r>
              <a:rPr lang="zh-TW" altLang="en-US" sz="4000" b="1" dirty="0" smtClean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榮</a:t>
            </a:r>
            <a:endParaRPr lang="en-US" altLang="zh-TW" sz="4000" b="1" dirty="0" smtClean="0">
              <a:solidFill>
                <a:schemeClr val="accent4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" panose="020B0604030504040204" pitchFamily="34" charset="-120"/>
              <a:ea typeface="Microsoft JhengHei" panose="020B0604030504040204" pitchFamily="34" charset="-120"/>
              <a:cs typeface="Microsoft Himalaya" panose="01010100010101010101" pitchFamily="2" charset="0"/>
            </a:endParaRPr>
          </a:p>
          <a:p>
            <a:pPr algn="ctr"/>
            <a:r>
              <a:rPr lang="zh-TW" altLang="en-US" sz="4000" b="1" dirty="0" smtClean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朱</a:t>
            </a:r>
            <a:r>
              <a:rPr lang="zh-TW" altLang="en-US" sz="40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文</a:t>
            </a:r>
            <a:r>
              <a:rPr lang="zh-TW" altLang="en-US" sz="4000" b="1" dirty="0" smtClean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進</a:t>
            </a:r>
            <a:endParaRPr lang="en-US" altLang="zh-TW" sz="4000" b="1" dirty="0" smtClean="0">
              <a:solidFill>
                <a:schemeClr val="accent4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" panose="020B0604030504040204" pitchFamily="34" charset="-120"/>
              <a:ea typeface="Microsoft JhengHei" panose="020B0604030504040204" pitchFamily="34" charset="-120"/>
              <a:cs typeface="Microsoft Himalaya" panose="01010100010101010101" pitchFamily="2" charset="0"/>
            </a:endParaRPr>
          </a:p>
          <a:p>
            <a:pPr algn="ctr"/>
            <a:r>
              <a:rPr lang="zh-TW" altLang="en-US" sz="4000" b="1" dirty="0" smtClean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符</a:t>
            </a:r>
            <a:r>
              <a:rPr lang="zh-TW" altLang="en-US" sz="40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傳</a:t>
            </a:r>
            <a:r>
              <a:rPr lang="zh-TW" altLang="en-US" sz="4000" b="1" dirty="0" smtClean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龍</a:t>
            </a:r>
            <a:endParaRPr lang="en-US" altLang="zh-TW" sz="4000" b="1" dirty="0" smtClean="0">
              <a:solidFill>
                <a:schemeClr val="accent4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" panose="020B0604030504040204" pitchFamily="34" charset="-120"/>
              <a:ea typeface="Microsoft JhengHei" panose="020B0604030504040204" pitchFamily="34" charset="-120"/>
              <a:cs typeface="Microsoft Himalaya" panose="01010100010101010101" pitchFamily="2" charset="0"/>
            </a:endParaRPr>
          </a:p>
          <a:p>
            <a:pPr algn="ctr"/>
            <a:r>
              <a:rPr lang="zh-TW" altLang="en-US" sz="4000" b="1" dirty="0" smtClean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阮</a:t>
            </a:r>
            <a:r>
              <a:rPr lang="zh-TW" altLang="en-US" sz="40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家福</a:t>
            </a:r>
            <a:endParaRPr lang="vi-VN" sz="4000" b="1" dirty="0">
              <a:solidFill>
                <a:schemeClr val="accent4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Microsoft JhengHei" panose="020B0604030504040204" pitchFamily="34" charset="-120"/>
              <a:cs typeface="Microsoft Himalaya" panose="01010100010101010101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573217" y="883836"/>
            <a:ext cx="4211782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4000" b="1" u="sng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安慰獎</a:t>
            </a:r>
            <a:endParaRPr lang="vi-VN" sz="4000" b="1" u="sng" dirty="0">
              <a:solidFill>
                <a:schemeClr val="accent4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" panose="020B0604030504040204" pitchFamily="34" charset="-120"/>
              <a:ea typeface="Microsoft JhengHei" panose="020B0604030504040204" pitchFamily="34" charset="-120"/>
              <a:cs typeface="Microsoft Himalaya" panose="01010100010101010101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76883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961" y="162809"/>
            <a:ext cx="10972800" cy="846506"/>
          </a:xfrm>
        </p:spPr>
        <p:txBody>
          <a:bodyPr>
            <a:normAutofit/>
          </a:bodyPr>
          <a:lstStyle/>
          <a:p>
            <a:r>
              <a:rPr lang="zh-CN" altLang="en-US" sz="4400" b="1" u="sng" dirty="0" smtClean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摩西班</a:t>
            </a:r>
            <a:endParaRPr lang="vi-VN" sz="4400" b="1" u="sng" dirty="0">
              <a:solidFill>
                <a:srgbClr val="FF0000"/>
              </a:solidFill>
              <a:ea typeface="Microsoft JhengHei" panose="020B0604030504040204" pitchFamily="34" charset="-120"/>
              <a:cs typeface="Microsoft Himalaya" panose="01010100010101010101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6131" y="2041771"/>
            <a:ext cx="2261062" cy="1512398"/>
          </a:xfrm>
        </p:spPr>
        <p:txBody>
          <a:bodyPr numCol="1" anchor="ctr">
            <a:noAutofit/>
          </a:bodyPr>
          <a:lstStyle/>
          <a:p>
            <a:r>
              <a:rPr lang="zh-CN" altLang="en-US" sz="4000" b="1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陳</a:t>
            </a:r>
            <a:r>
              <a:rPr lang="zh-TW" altLang="en-US" sz="4000" b="1" dirty="0" smtClean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詠潔</a:t>
            </a:r>
            <a:endParaRPr lang="en-US" altLang="zh-TW" sz="4000" b="1" dirty="0" smtClean="0">
              <a:solidFill>
                <a:srgbClr val="FF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Microsoft Himalaya" panose="01010100010101010101" pitchFamily="2" charset="0"/>
            </a:endParaRPr>
          </a:p>
          <a:p>
            <a:r>
              <a:rPr lang="zh-CN" altLang="en-US" sz="4000" b="1" dirty="0" smtClean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陳</a:t>
            </a:r>
            <a:r>
              <a:rPr lang="zh-TW" altLang="en-US" sz="4000" b="1" dirty="0" smtClean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金</a:t>
            </a:r>
            <a:r>
              <a:rPr lang="zh-TW" altLang="en-US" sz="4000" b="1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錢</a:t>
            </a:r>
            <a:endParaRPr lang="vi-VN" sz="4000" b="1" dirty="0">
              <a:solidFill>
                <a:srgbClr val="FF0000"/>
              </a:solidFill>
              <a:ea typeface="Microsoft JhengHei" panose="020B0604030504040204" pitchFamily="34" charset="-120"/>
              <a:cs typeface="Microsoft Himalaya" panose="01010100010101010101" pitchFamily="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6936" y="1204560"/>
            <a:ext cx="4211782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4000" b="1" u="sng" dirty="0" smtClean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優等獎</a:t>
            </a:r>
            <a:endParaRPr lang="vi-VN" sz="4000" b="1" u="sng" dirty="0">
              <a:solidFill>
                <a:srgbClr val="FF0000"/>
              </a:solidFill>
              <a:ea typeface="Microsoft JhengHei" panose="020B0604030504040204" pitchFamily="34" charset="-120"/>
              <a:cs typeface="Microsoft Himalaya" panose="01010100010101010101" pitchFamily="2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942264" y="2079219"/>
            <a:ext cx="2614353" cy="33829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40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鄭</a:t>
            </a:r>
            <a:r>
              <a:rPr lang="zh-TW" altLang="en-US" sz="40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珊珊</a:t>
            </a:r>
            <a:endParaRPr lang="en-US" altLang="zh-TW" sz="4000" b="1" dirty="0" smtClean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" panose="020B0604030504040204" pitchFamily="34" charset="-120"/>
              <a:ea typeface="Microsoft JhengHei" panose="020B0604030504040204" pitchFamily="34" charset="-120"/>
              <a:cs typeface="Microsoft Himalaya" panose="01010100010101010101" pitchFamily="2" charset="0"/>
            </a:endParaRPr>
          </a:p>
          <a:p>
            <a:r>
              <a:rPr lang="zh-CN" altLang="en-US" sz="40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阮</a:t>
            </a:r>
            <a:r>
              <a:rPr lang="zh-TW" altLang="en-US" sz="40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美芳</a:t>
            </a:r>
            <a:endParaRPr lang="en-US" altLang="zh-TW" sz="4000" b="1" dirty="0" smtClean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" panose="020B0604030504040204" pitchFamily="34" charset="-120"/>
              <a:ea typeface="Microsoft JhengHei" panose="020B0604030504040204" pitchFamily="34" charset="-120"/>
              <a:cs typeface="Microsoft Himalaya" panose="01010100010101010101" pitchFamily="2" charset="0"/>
            </a:endParaRPr>
          </a:p>
          <a:p>
            <a:r>
              <a:rPr lang="zh-CN" altLang="en-US" sz="40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丁</a:t>
            </a:r>
            <a:r>
              <a:rPr lang="zh-TW" altLang="en-US" sz="40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偉豪</a:t>
            </a:r>
            <a:endParaRPr lang="en-US" altLang="zh-TW" sz="4000" b="1" dirty="0" smtClean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" panose="020B0604030504040204" pitchFamily="34" charset="-120"/>
              <a:ea typeface="Microsoft JhengHei" panose="020B0604030504040204" pitchFamily="34" charset="-120"/>
              <a:cs typeface="Microsoft Himalaya" panose="01010100010101010101" pitchFamily="2" charset="0"/>
            </a:endParaRPr>
          </a:p>
          <a:p>
            <a:r>
              <a:rPr lang="zh-CN" altLang="en-US" sz="40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馮</a:t>
            </a:r>
            <a:r>
              <a:rPr lang="zh-TW" altLang="en-US" sz="40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日昌</a:t>
            </a:r>
            <a:endParaRPr lang="en-US" altLang="zh-TW" sz="4000" b="1" dirty="0" smtClean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" panose="020B0604030504040204" pitchFamily="34" charset="-120"/>
              <a:ea typeface="Microsoft JhengHei" panose="020B0604030504040204" pitchFamily="34" charset="-120"/>
              <a:cs typeface="Microsoft Himalaya" panose="01010100010101010101" pitchFamily="2" charset="0"/>
            </a:endParaRPr>
          </a:p>
          <a:p>
            <a:r>
              <a:rPr lang="zh-CN" altLang="en-US" sz="40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朱</a:t>
            </a:r>
            <a:r>
              <a:rPr lang="zh-TW" altLang="en-US" sz="40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文</a:t>
            </a:r>
            <a:r>
              <a:rPr lang="zh-TW" altLang="en-US" sz="4000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豪</a:t>
            </a:r>
            <a:endParaRPr lang="vi-VN" sz="4000" b="1" dirty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Microsoft JhengHei" panose="020B0604030504040204" pitchFamily="34" charset="-120"/>
              <a:cs typeface="Microsoft Himalaya" panose="01010100010101010101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23954" y="1204560"/>
            <a:ext cx="4211782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4000" b="1" u="sng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良等獎</a:t>
            </a:r>
            <a:endParaRPr lang="vi-VN" sz="4000" b="1" u="sng" dirty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Microsoft JhengHei" panose="020B0604030504040204" pitchFamily="34" charset="-120"/>
              <a:cs typeface="Microsoft Himalaya" panose="01010100010101010101" pitchFamily="2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247604" y="4812785"/>
            <a:ext cx="3157450" cy="1085573"/>
          </a:xfrm>
          <a:prstGeom prst="rect">
            <a:avLst/>
          </a:prstGeom>
        </p:spPr>
        <p:txBody>
          <a:bodyPr vert="horz" lIns="91440" tIns="45720" rIns="91440" bIns="45720" numCol="1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4000" b="1" dirty="0" smtClean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何家</a:t>
            </a:r>
            <a:r>
              <a:rPr lang="zh-TW" altLang="en-US" sz="4000" b="1" dirty="0" smtClean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茵</a:t>
            </a:r>
            <a:endParaRPr lang="vi-VN" sz="4000" b="1" dirty="0"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Microsoft JhengHei" panose="020B0604030504040204" pitchFamily="34" charset="-120"/>
              <a:cs typeface="Microsoft Himalaya" panose="01010100010101010101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6936" y="4176349"/>
            <a:ext cx="4211782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4000" b="1" u="sng" dirty="0" smtClean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中等獎</a:t>
            </a:r>
            <a:endParaRPr lang="vi-VN" sz="4000" b="1" u="sng" dirty="0"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" panose="020B0604030504040204" pitchFamily="34" charset="-120"/>
              <a:ea typeface="Microsoft JhengHei" panose="020B0604030504040204" pitchFamily="34" charset="-120"/>
              <a:cs typeface="Microsoft Himalaya" panose="01010100010101010101" pitchFamily="2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9011688" y="2372805"/>
            <a:ext cx="2699904" cy="30393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4000" b="1" dirty="0" smtClean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施</a:t>
            </a:r>
            <a:r>
              <a:rPr lang="zh-TW" altLang="en-US" sz="4000" b="1" dirty="0" smtClean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巧彤</a:t>
            </a:r>
            <a:endParaRPr lang="en-US" altLang="zh-TW" sz="4000" b="1" dirty="0" smtClean="0">
              <a:solidFill>
                <a:schemeClr val="accent4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" panose="020B0604030504040204" pitchFamily="34" charset="-120"/>
              <a:ea typeface="Microsoft JhengHei" panose="020B0604030504040204" pitchFamily="34" charset="-120"/>
              <a:cs typeface="Microsoft Himalaya" panose="01010100010101010101" pitchFamily="2" charset="0"/>
            </a:endParaRPr>
          </a:p>
          <a:p>
            <a:r>
              <a:rPr lang="zh-CN" altLang="en-US" sz="4000" b="1" dirty="0" smtClean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羅</a:t>
            </a:r>
            <a:r>
              <a:rPr lang="zh-TW" altLang="en-US" sz="4000" b="1" dirty="0" smtClean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穎峰</a:t>
            </a:r>
            <a:endParaRPr lang="en-US" altLang="zh-TW" sz="4000" b="1" dirty="0" smtClean="0">
              <a:solidFill>
                <a:schemeClr val="accent4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" panose="020B0604030504040204" pitchFamily="34" charset="-120"/>
              <a:ea typeface="Microsoft JhengHei" panose="020B0604030504040204" pitchFamily="34" charset="-120"/>
              <a:cs typeface="Microsoft Himalaya" panose="01010100010101010101" pitchFamily="2" charset="0"/>
            </a:endParaRPr>
          </a:p>
          <a:p>
            <a:r>
              <a:rPr lang="zh-TW" altLang="en-US" sz="4000" b="1" dirty="0" smtClean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潘</a:t>
            </a:r>
            <a:r>
              <a:rPr lang="zh-TW" altLang="en-US" sz="40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家</a:t>
            </a:r>
            <a:r>
              <a:rPr lang="zh-TW" altLang="en-US" sz="4000" b="1" dirty="0" smtClean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兒</a:t>
            </a:r>
            <a:endParaRPr lang="en-US" altLang="zh-TW" sz="4000" b="1" dirty="0" smtClean="0">
              <a:solidFill>
                <a:schemeClr val="accent4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" panose="020B0604030504040204" pitchFamily="34" charset="-120"/>
              <a:ea typeface="Microsoft JhengHei" panose="020B0604030504040204" pitchFamily="34" charset="-120"/>
              <a:cs typeface="Microsoft Himalaya" panose="01010100010101010101" pitchFamily="2" charset="0"/>
            </a:endParaRPr>
          </a:p>
          <a:p>
            <a:r>
              <a:rPr lang="zh-TW" altLang="en-US" sz="4000" b="1" dirty="0" smtClean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寶兒</a:t>
            </a:r>
            <a:endParaRPr lang="en-US" altLang="zh-TW" sz="4000" b="1" dirty="0" smtClean="0">
              <a:solidFill>
                <a:schemeClr val="accent4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" panose="020B0604030504040204" pitchFamily="34" charset="-120"/>
              <a:ea typeface="Microsoft JhengHei" panose="020B0604030504040204" pitchFamily="34" charset="-120"/>
              <a:cs typeface="Microsoft Himalaya" panose="01010100010101010101" pitchFamily="2" charset="0"/>
            </a:endParaRPr>
          </a:p>
          <a:p>
            <a:r>
              <a:rPr lang="zh-CN" altLang="en-US" sz="4000" b="1" dirty="0" smtClean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陳</a:t>
            </a:r>
            <a:r>
              <a:rPr lang="zh-TW" altLang="en-US" sz="4000" b="1" dirty="0" smtClean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家</a:t>
            </a:r>
            <a:r>
              <a:rPr lang="zh-TW" altLang="en-US" sz="40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樂</a:t>
            </a:r>
            <a:endParaRPr lang="vi-VN" sz="4000" b="1" dirty="0">
              <a:solidFill>
                <a:schemeClr val="accent4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Microsoft JhengHei" panose="020B0604030504040204" pitchFamily="34" charset="-120"/>
              <a:cs typeface="Microsoft Himalaya" panose="01010100010101010101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980218" y="1204560"/>
            <a:ext cx="4211782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4000" b="1" u="sng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安慰獎</a:t>
            </a:r>
            <a:endParaRPr lang="vi-VN" sz="4000" b="1" u="sng" dirty="0">
              <a:solidFill>
                <a:schemeClr val="accent4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" panose="020B0604030504040204" pitchFamily="34" charset="-120"/>
              <a:ea typeface="Microsoft JhengHei" panose="020B0604030504040204" pitchFamily="34" charset="-120"/>
              <a:cs typeface="Microsoft Himalaya" panose="01010100010101010101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22457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961" y="162809"/>
            <a:ext cx="10972800" cy="846506"/>
          </a:xfrm>
        </p:spPr>
        <p:txBody>
          <a:bodyPr>
            <a:normAutofit/>
          </a:bodyPr>
          <a:lstStyle/>
          <a:p>
            <a:r>
              <a:rPr lang="zh-CN" altLang="en-US" sz="4400" b="1" u="sng" dirty="0" smtClean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以西結班</a:t>
            </a:r>
            <a:endParaRPr lang="vi-VN" sz="4400" b="1" u="sng" dirty="0">
              <a:solidFill>
                <a:srgbClr val="FF0000"/>
              </a:solidFill>
              <a:ea typeface="Microsoft JhengHei" panose="020B0604030504040204" pitchFamily="34" charset="-120"/>
              <a:cs typeface="Microsoft Himalaya" panose="01010100010101010101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7720" y="2113673"/>
            <a:ext cx="2385751" cy="3969287"/>
          </a:xfrm>
        </p:spPr>
        <p:txBody>
          <a:bodyPr numCol="1" anchor="ctr">
            <a:noAutofit/>
          </a:bodyPr>
          <a:lstStyle/>
          <a:p>
            <a:r>
              <a:rPr lang="zh-CN" altLang="en-US" sz="4000" b="1" dirty="0" smtClean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洪嘉恩</a:t>
            </a:r>
            <a:endParaRPr lang="en-US" altLang="zh-CN" sz="4000" b="1" dirty="0" smtClean="0">
              <a:solidFill>
                <a:srgbClr val="FF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Microsoft Himalaya" panose="01010100010101010101" pitchFamily="2" charset="0"/>
            </a:endParaRPr>
          </a:p>
          <a:p>
            <a:r>
              <a:rPr lang="zh-CN" altLang="en-US" sz="4000" b="1" dirty="0" smtClean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黄唯真</a:t>
            </a:r>
            <a:endParaRPr lang="en-US" altLang="zh-CN" sz="4000" b="1" dirty="0" smtClean="0">
              <a:solidFill>
                <a:srgbClr val="FF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Microsoft Himalaya" panose="01010100010101010101" pitchFamily="2" charset="0"/>
            </a:endParaRPr>
          </a:p>
          <a:p>
            <a:pPr lvl="0"/>
            <a:r>
              <a:rPr lang="zh-TW" altLang="vi-VN" sz="4000" b="1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陳嘉恩</a:t>
            </a:r>
            <a:endParaRPr lang="en-US" altLang="zh-CN" sz="4000" b="1" dirty="0">
              <a:solidFill>
                <a:srgbClr val="FF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Microsoft Himalaya" panose="01010100010101010101" pitchFamily="2" charset="0"/>
            </a:endParaRPr>
          </a:p>
          <a:p>
            <a:r>
              <a:rPr lang="zh-CN" altLang="en-US" sz="4000" b="1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畢以琳</a:t>
            </a:r>
            <a:endParaRPr lang="en-US" altLang="zh-CN" sz="4000" b="1" dirty="0">
              <a:solidFill>
                <a:srgbClr val="FF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Microsoft Himalaya" panose="01010100010101010101" pitchFamily="2" charset="0"/>
            </a:endParaRPr>
          </a:p>
          <a:p>
            <a:pPr lvl="0"/>
            <a:r>
              <a:rPr lang="zh-TW" altLang="vi-VN" sz="4000" b="1" dirty="0" smtClean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陸</a:t>
            </a:r>
            <a:r>
              <a:rPr lang="zh-CN" altLang="en-US" sz="4000" b="1" dirty="0" smtClean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嘉</a:t>
            </a:r>
            <a:r>
              <a:rPr lang="zh-CN" altLang="en-US" sz="4000" b="1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茵</a:t>
            </a:r>
            <a:endParaRPr lang="en-US" altLang="zh-CN" sz="4000" b="1" dirty="0">
              <a:solidFill>
                <a:srgbClr val="FF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Microsoft Himalaya" panose="01010100010101010101" pitchFamily="2" charset="0"/>
            </a:endParaRPr>
          </a:p>
          <a:p>
            <a:r>
              <a:rPr lang="zh-CN" altLang="en-US" sz="4000" b="1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熊恩惠</a:t>
            </a:r>
            <a:endParaRPr lang="vi-VN" sz="4000" b="1" dirty="0">
              <a:solidFill>
                <a:srgbClr val="FF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Microsoft Himalaya" panose="01010100010101010101" pitchFamily="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1075235"/>
            <a:ext cx="4211782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4000" b="1" u="sng" dirty="0" smtClean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優等獎</a:t>
            </a:r>
            <a:endParaRPr lang="vi-VN" sz="4000" b="1" u="sng" dirty="0">
              <a:solidFill>
                <a:srgbClr val="FF0000"/>
              </a:solidFill>
              <a:ea typeface="Microsoft JhengHei" panose="020B0604030504040204" pitchFamily="34" charset="-120"/>
              <a:cs typeface="Microsoft Himalaya" panose="01010100010101010101" pitchFamily="2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919451" y="1721114"/>
            <a:ext cx="2607425" cy="20269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40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何智謙</a:t>
            </a:r>
            <a:endParaRPr lang="en-US" altLang="zh-CN" sz="4000" b="1" dirty="0" smtClean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" panose="020B0604030504040204" pitchFamily="34" charset="-120"/>
              <a:ea typeface="Microsoft JhengHei" panose="020B0604030504040204" pitchFamily="34" charset="-120"/>
              <a:cs typeface="Microsoft Himalaya" panose="01010100010101010101" pitchFamily="2" charset="0"/>
            </a:endParaRPr>
          </a:p>
          <a:p>
            <a:r>
              <a:rPr lang="zh-CN" altLang="en-US" sz="40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霍恩銘</a:t>
            </a:r>
            <a:endParaRPr lang="vi-VN" sz="4000" b="1" dirty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Microsoft JhengHei" panose="020B0604030504040204" pitchFamily="34" charset="-120"/>
              <a:cs typeface="Microsoft Himalaya" panose="01010100010101010101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93472" y="1074784"/>
            <a:ext cx="4211782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4000" b="1" u="sng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良等獎</a:t>
            </a:r>
            <a:endParaRPr lang="vi-VN" sz="4000" b="1" u="sng" dirty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Microsoft JhengHei" panose="020B0604030504040204" pitchFamily="34" charset="-120"/>
              <a:cs typeface="Microsoft Himalaya" panose="01010100010101010101" pitchFamily="2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7419106" y="1711220"/>
            <a:ext cx="3157450" cy="2734057"/>
          </a:xfrm>
          <a:prstGeom prst="rect">
            <a:avLst/>
          </a:prstGeom>
        </p:spPr>
        <p:txBody>
          <a:bodyPr vert="horz" lIns="91440" tIns="45720" rIns="91440" bIns="45720" numCol="1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4000" b="1" dirty="0" smtClean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鍾浩源</a:t>
            </a:r>
            <a:endParaRPr lang="en-US" altLang="zh-CN" sz="4000" b="1" dirty="0" smtClean="0"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" panose="020B0604030504040204" pitchFamily="34" charset="-120"/>
              <a:ea typeface="Microsoft JhengHei" panose="020B0604030504040204" pitchFamily="34" charset="-120"/>
              <a:cs typeface="Microsoft Himalaya" panose="01010100010101010101" pitchFamily="2" charset="0"/>
            </a:endParaRPr>
          </a:p>
          <a:p>
            <a:r>
              <a:rPr lang="zh-CN" altLang="en-US" sz="4000" b="1" dirty="0" smtClean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馮黎</a:t>
            </a:r>
            <a:r>
              <a:rPr lang="zh-CN" altLang="en-US" sz="4000" b="1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如</a:t>
            </a:r>
            <a:r>
              <a:rPr lang="zh-CN" altLang="en-US" sz="4000" b="1" dirty="0" smtClean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玉</a:t>
            </a:r>
            <a:endParaRPr lang="en-US" altLang="zh-CN" sz="4000" b="1" dirty="0" smtClean="0"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" panose="020B0604030504040204" pitchFamily="34" charset="-120"/>
              <a:ea typeface="Microsoft JhengHei" panose="020B0604030504040204" pitchFamily="34" charset="-120"/>
              <a:cs typeface="Microsoft Himalaya" panose="01010100010101010101" pitchFamily="2" charset="0"/>
            </a:endParaRPr>
          </a:p>
          <a:p>
            <a:r>
              <a:rPr lang="zh-CN" altLang="en-US" sz="4000" b="1" dirty="0" smtClean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陳文</a:t>
            </a:r>
            <a:r>
              <a:rPr lang="zh-CN" altLang="en-US" sz="4000" b="1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舜</a:t>
            </a:r>
            <a:endParaRPr lang="vi-VN" sz="4000" b="1" dirty="0"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Microsoft JhengHei" panose="020B0604030504040204" pitchFamily="34" charset="-120"/>
              <a:cs typeface="Microsoft Himalaya" panose="01010100010101010101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568438" y="1074784"/>
            <a:ext cx="4211782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4000" b="1" u="sng" dirty="0" smtClean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中等獎</a:t>
            </a:r>
            <a:endParaRPr lang="vi-VN" sz="4000" b="1" u="sng" dirty="0"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" panose="020B0604030504040204" pitchFamily="34" charset="-120"/>
              <a:ea typeface="Microsoft JhengHei" panose="020B0604030504040204" pitchFamily="34" charset="-120"/>
              <a:cs typeface="Microsoft Himalaya" panose="01010100010101010101" pitchFamily="2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705004" y="5449714"/>
            <a:ext cx="4211782" cy="6332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4000" b="1" dirty="0" smtClean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2 </a:t>
            </a:r>
            <a:r>
              <a:rPr lang="zh-CN" altLang="en-US" sz="4000" b="1" dirty="0" smtClean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位</a:t>
            </a:r>
            <a:endParaRPr lang="vi-VN" sz="4000" b="1" dirty="0">
              <a:solidFill>
                <a:schemeClr val="accent4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Microsoft JhengHei" panose="020B0604030504040204" pitchFamily="34" charset="-120"/>
              <a:cs typeface="Microsoft Himalaya" panose="01010100010101010101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705004" y="4680271"/>
            <a:ext cx="4211782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4000" b="1" u="sng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安慰獎</a:t>
            </a:r>
            <a:endParaRPr lang="vi-VN" sz="4000" b="1" u="sng" dirty="0">
              <a:solidFill>
                <a:schemeClr val="accent4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" panose="020B0604030504040204" pitchFamily="34" charset="-120"/>
              <a:ea typeface="Microsoft JhengHei" panose="020B0604030504040204" pitchFamily="34" charset="-120"/>
              <a:cs typeface="Microsoft Himalaya" panose="01010100010101010101" pitchFamily="2" charset="0"/>
            </a:endParaRP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vi-V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64028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769481"/>
            <a:ext cx="12192000" cy="1470025"/>
          </a:xfrm>
        </p:spPr>
        <p:txBody>
          <a:bodyPr>
            <a:noAutofit/>
          </a:bodyPr>
          <a:lstStyle/>
          <a:p>
            <a:r>
              <a:rPr lang="zh-CN" altLang="en-US" sz="9600" b="1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晉升禮</a:t>
            </a:r>
            <a:r>
              <a:rPr lang="en-US" altLang="zh-CN" sz="9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/>
            </a:r>
            <a:br>
              <a:rPr lang="en-US" altLang="zh-CN" sz="9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</a:br>
            <a:r>
              <a:rPr lang="zh-CN" altLang="en-US" sz="7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高小升少年</a:t>
            </a:r>
            <a:endParaRPr lang="vi-VN" sz="9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Microsoft JhengHei" panose="020B0604030504040204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441032" y="4002504"/>
            <a:ext cx="599172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zh-CN" altLang="en-US" sz="4400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分享心</a:t>
            </a:r>
            <a:r>
              <a:rPr lang="zh-CN" altLang="en-US" sz="44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聲</a:t>
            </a:r>
            <a:endParaRPr lang="en-US" altLang="zh-CN" sz="4400" b="1" dirty="0" smtClean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742950" indent="-742950">
              <a:buFont typeface="+mj-lt"/>
              <a:buAutoNum type="arabicPeriod"/>
            </a:pPr>
            <a:r>
              <a:rPr lang="zh-CN" altLang="en-US" sz="44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節</a:t>
            </a:r>
            <a:r>
              <a:rPr lang="zh-CN" altLang="en-US" sz="4400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目表演 </a:t>
            </a:r>
            <a:r>
              <a:rPr lang="en-US" altLang="zh-CN" sz="4400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– </a:t>
            </a:r>
            <a:r>
              <a:rPr lang="zh-CN" altLang="en-US" sz="4400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背十</a:t>
            </a:r>
            <a:r>
              <a:rPr lang="zh-CN" altLang="en-US" sz="44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誡</a:t>
            </a:r>
            <a:endParaRPr lang="en-US" altLang="zh-CN" sz="4400" b="1" dirty="0" smtClean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742950" indent="-742950">
              <a:buFont typeface="+mj-lt"/>
              <a:buAutoNum type="arabicPeriod"/>
            </a:pPr>
            <a:r>
              <a:rPr lang="zh-CN" altLang="en-US" sz="44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送</a:t>
            </a:r>
            <a:r>
              <a:rPr lang="zh-CN" altLang="en-US" sz="4400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紀念品</a:t>
            </a:r>
            <a:endParaRPr lang="vi-VN" sz="4400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30177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961" y="162809"/>
            <a:ext cx="10972800" cy="846506"/>
          </a:xfrm>
        </p:spPr>
        <p:txBody>
          <a:bodyPr>
            <a:normAutofit/>
          </a:bodyPr>
          <a:lstStyle/>
          <a:p>
            <a:r>
              <a:rPr lang="zh-CN" altLang="en-US" sz="4400" b="1" u="sng" dirty="0" smtClean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所羅門班</a:t>
            </a:r>
            <a:endParaRPr lang="vi-VN" sz="4400" b="1" u="sng" dirty="0">
              <a:solidFill>
                <a:srgbClr val="FF0000"/>
              </a:solidFill>
              <a:ea typeface="Microsoft JhengHei" panose="020B0604030504040204" pitchFamily="34" charset="-120"/>
              <a:cs typeface="Microsoft Himalaya" panose="01010100010101010101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2839" y="2118092"/>
            <a:ext cx="2261062" cy="1512398"/>
          </a:xfrm>
        </p:spPr>
        <p:txBody>
          <a:bodyPr numCol="1" anchor="ctr">
            <a:noAutofit/>
          </a:bodyPr>
          <a:lstStyle/>
          <a:p>
            <a:r>
              <a:rPr lang="zh-CN" altLang="en-US" sz="4000" b="1" dirty="0" smtClean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梁寶欣</a:t>
            </a:r>
            <a:endParaRPr lang="en-US" altLang="zh-TW" sz="4000" b="1" dirty="0" smtClean="0">
              <a:solidFill>
                <a:srgbClr val="FF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Microsoft Himalaya" panose="01010100010101010101" pitchFamily="2" charset="0"/>
            </a:endParaRPr>
          </a:p>
          <a:p>
            <a:r>
              <a:rPr lang="zh-CN" altLang="en-US" sz="4000" b="1" dirty="0" smtClean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陳永家</a:t>
            </a:r>
            <a:endParaRPr lang="en-US" altLang="zh-CN" sz="4000" b="1" dirty="0" smtClean="0">
              <a:solidFill>
                <a:srgbClr val="FF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Microsoft Himalaya" panose="01010100010101010101" pitchFamily="2" charset="0"/>
            </a:endParaRPr>
          </a:p>
          <a:p>
            <a:r>
              <a:rPr lang="zh-CN" altLang="en-US" sz="4000" b="1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黃俊傑</a:t>
            </a:r>
            <a:endParaRPr lang="vi-VN" sz="4000" b="1" dirty="0">
              <a:solidFill>
                <a:srgbClr val="FF0000"/>
              </a:solidFill>
              <a:ea typeface="Microsoft JhengHei" panose="020B0604030504040204" pitchFamily="34" charset="-120"/>
              <a:cs typeface="Microsoft Himalaya" panose="01010100010101010101" pitchFamily="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5623" y="1016186"/>
            <a:ext cx="4211782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4000" b="1" u="sng" dirty="0" smtClean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優等獎</a:t>
            </a:r>
            <a:endParaRPr lang="vi-VN" sz="4000" b="1" u="sng" dirty="0">
              <a:solidFill>
                <a:srgbClr val="FF0000"/>
              </a:solidFill>
              <a:ea typeface="Microsoft JhengHei" panose="020B0604030504040204" pitchFamily="34" charset="-120"/>
              <a:cs typeface="Microsoft Himalaya" panose="01010100010101010101" pitchFamily="2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682664" y="1708029"/>
            <a:ext cx="2614353" cy="2412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40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鄭恆溢</a:t>
            </a:r>
            <a:endParaRPr lang="en-US" altLang="zh-TW" sz="4000" b="1" dirty="0" smtClean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" panose="020B0604030504040204" pitchFamily="34" charset="-120"/>
              <a:ea typeface="Microsoft JhengHei" panose="020B0604030504040204" pitchFamily="34" charset="-120"/>
              <a:cs typeface="Microsoft Himalaya" panose="01010100010101010101" pitchFamily="2" charset="0"/>
            </a:endParaRPr>
          </a:p>
          <a:p>
            <a:r>
              <a:rPr lang="zh-CN" altLang="en-US" sz="40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黎福源</a:t>
            </a:r>
            <a:endParaRPr lang="en-US" altLang="zh-TW" sz="4000" b="1" dirty="0" smtClean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" panose="020B0604030504040204" pitchFamily="34" charset="-120"/>
              <a:ea typeface="Microsoft JhengHei" panose="020B0604030504040204" pitchFamily="34" charset="-120"/>
              <a:cs typeface="Microsoft Himalaya" panose="01010100010101010101" pitchFamily="2" charset="0"/>
            </a:endParaRPr>
          </a:p>
          <a:p>
            <a:r>
              <a:rPr lang="zh-CN" altLang="en-US" sz="4000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麥富</a:t>
            </a:r>
            <a:r>
              <a:rPr lang="zh-CN" altLang="en-US" sz="40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明</a:t>
            </a:r>
            <a:endParaRPr lang="en-US" altLang="zh-TW" sz="4000" b="1" dirty="0" smtClean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" panose="020B0604030504040204" pitchFamily="34" charset="-120"/>
              <a:ea typeface="Microsoft JhengHei" panose="020B0604030504040204" pitchFamily="34" charset="-120"/>
              <a:cs typeface="Microsoft Himalaya" panose="01010100010101010101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83950" y="1000143"/>
            <a:ext cx="4211782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4000" b="1" u="sng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良等獎</a:t>
            </a:r>
            <a:endParaRPr lang="vi-VN" sz="4000" b="1" u="sng" dirty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Microsoft JhengHei" panose="020B0604030504040204" pitchFamily="34" charset="-120"/>
              <a:cs typeface="Microsoft Himalaya" panose="01010100010101010101" pitchFamily="2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8257311" y="1967862"/>
            <a:ext cx="3157450" cy="2484020"/>
          </a:xfrm>
          <a:prstGeom prst="rect">
            <a:avLst/>
          </a:prstGeom>
        </p:spPr>
        <p:txBody>
          <a:bodyPr vert="horz" lIns="91440" tIns="45720" rIns="91440" bIns="45720" numCol="1" rtlCol="0" anchor="ctr">
            <a:no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4000" b="1" dirty="0" smtClean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鍾敏儀</a:t>
            </a:r>
            <a:endParaRPr lang="en-US" altLang="zh-CN" sz="4000" b="1" dirty="0" smtClean="0"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" panose="020B0604030504040204" pitchFamily="34" charset="-120"/>
              <a:ea typeface="Microsoft JhengHei" panose="020B0604030504040204" pitchFamily="34" charset="-120"/>
              <a:cs typeface="Microsoft Himalaya" panose="01010100010101010101" pitchFamily="2" charset="0"/>
            </a:endParaRPr>
          </a:p>
          <a:p>
            <a:r>
              <a:rPr lang="zh-CN" altLang="en-US" sz="4000" b="1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林恩怡</a:t>
            </a:r>
            <a:endParaRPr lang="en-US" altLang="zh-CN" sz="4000" b="1" dirty="0" smtClean="0"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" panose="020B0604030504040204" pitchFamily="34" charset="-120"/>
              <a:ea typeface="Microsoft JhengHei" panose="020B0604030504040204" pitchFamily="34" charset="-120"/>
              <a:cs typeface="Microsoft Himalaya" panose="01010100010101010101" pitchFamily="2" charset="0"/>
            </a:endParaRPr>
          </a:p>
          <a:p>
            <a:r>
              <a:rPr lang="zh-CN" altLang="en-US" sz="4000" b="1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霍</a:t>
            </a:r>
            <a:r>
              <a:rPr lang="zh-CN" altLang="en-US" sz="4000" b="1" dirty="0" smtClean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恩浩</a:t>
            </a:r>
            <a:endParaRPr lang="en-US" altLang="zh-CN" sz="4000" b="1" dirty="0" smtClean="0"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" panose="020B0604030504040204" pitchFamily="34" charset="-120"/>
              <a:ea typeface="Microsoft JhengHei" panose="020B0604030504040204" pitchFamily="34" charset="-120"/>
              <a:cs typeface="Microsoft Himalaya" panose="01010100010101010101" pitchFamily="2" charset="0"/>
            </a:endParaRPr>
          </a:p>
          <a:p>
            <a:r>
              <a:rPr lang="zh-CN" altLang="en-US" sz="4000" b="1" dirty="0" smtClean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劉元雄</a:t>
            </a:r>
            <a:endParaRPr lang="en-US" altLang="zh-CN" sz="4000" b="1" dirty="0" smtClean="0"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" panose="020B0604030504040204" pitchFamily="34" charset="-120"/>
              <a:ea typeface="Microsoft JhengHei" panose="020B0604030504040204" pitchFamily="34" charset="-120"/>
              <a:cs typeface="Microsoft Himalaya" panose="01010100010101010101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296488" y="1016186"/>
            <a:ext cx="4211782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4000" b="1" u="sng" dirty="0" smtClean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中等獎</a:t>
            </a:r>
            <a:endParaRPr lang="vi-VN" sz="4000" b="1" u="sng" dirty="0"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" panose="020B0604030504040204" pitchFamily="34" charset="-120"/>
              <a:ea typeface="Microsoft JhengHei" panose="020B0604030504040204" pitchFamily="34" charset="-120"/>
              <a:cs typeface="Microsoft Himalaya" panose="01010100010101010101" pitchFamily="2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3283055" y="4845780"/>
            <a:ext cx="2699904" cy="181212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4000" b="1" dirty="0" smtClean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霍心兒</a:t>
            </a:r>
            <a:endParaRPr lang="en-US" altLang="zh-CN" sz="4000" b="1" dirty="0" smtClean="0">
              <a:solidFill>
                <a:schemeClr val="accent4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" panose="020B0604030504040204" pitchFamily="34" charset="-120"/>
              <a:ea typeface="Microsoft JhengHei" panose="020B0604030504040204" pitchFamily="34" charset="-120"/>
              <a:cs typeface="Microsoft Himalaya" panose="01010100010101010101" pitchFamily="2" charset="0"/>
            </a:endParaRPr>
          </a:p>
          <a:p>
            <a:r>
              <a:rPr lang="zh-CN" altLang="en-US" sz="4000" b="1" dirty="0" smtClean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彭喜甜</a:t>
            </a:r>
            <a:endParaRPr lang="en-US" altLang="zh-CN" sz="4000" b="1" dirty="0" smtClean="0">
              <a:solidFill>
                <a:schemeClr val="accent4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" panose="020B0604030504040204" pitchFamily="34" charset="-120"/>
              <a:ea typeface="Microsoft JhengHei" panose="020B0604030504040204" pitchFamily="34" charset="-120"/>
              <a:cs typeface="Microsoft Himalaya" panose="01010100010101010101" pitchFamily="2" charset="0"/>
            </a:endParaRPr>
          </a:p>
          <a:p>
            <a:r>
              <a:rPr lang="zh-CN" altLang="en-US" sz="40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喬</a:t>
            </a:r>
            <a:r>
              <a:rPr lang="zh-CN" altLang="en-US" sz="4000" b="1" dirty="0" smtClean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永智</a:t>
            </a:r>
            <a:endParaRPr lang="vi-VN" sz="4000" b="1" dirty="0">
              <a:solidFill>
                <a:schemeClr val="accent4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Microsoft JhengHei" panose="020B0604030504040204" pitchFamily="34" charset="-120"/>
              <a:cs typeface="Microsoft Himalaya" panose="01010100010101010101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287659" y="3932147"/>
            <a:ext cx="4211782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4000" b="1" u="sng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安慰獎</a:t>
            </a:r>
            <a:endParaRPr lang="vi-VN" sz="4000" b="1" u="sng" dirty="0">
              <a:solidFill>
                <a:schemeClr val="accent4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" panose="020B0604030504040204" pitchFamily="34" charset="-120"/>
              <a:ea typeface="Microsoft JhengHei" panose="020B0604030504040204" pitchFamily="34" charset="-120"/>
              <a:cs typeface="Microsoft Himalaya" panose="01010100010101010101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00215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961" y="162809"/>
            <a:ext cx="10972800" cy="846506"/>
          </a:xfrm>
        </p:spPr>
        <p:txBody>
          <a:bodyPr>
            <a:normAutofit/>
          </a:bodyPr>
          <a:lstStyle/>
          <a:p>
            <a:r>
              <a:rPr lang="zh-CN" altLang="en-US" sz="4400" b="1" u="sng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以斯拉班</a:t>
            </a:r>
            <a:endParaRPr lang="vi-VN" sz="4400" b="1" u="sng" dirty="0">
              <a:solidFill>
                <a:srgbClr val="FF0000"/>
              </a:solidFill>
              <a:ea typeface="Microsoft JhengHei" panose="020B0604030504040204" pitchFamily="34" charset="-120"/>
              <a:cs typeface="Microsoft Himalaya" panose="01010100010101010101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9195" y="1912446"/>
            <a:ext cx="2261062" cy="2331604"/>
          </a:xfrm>
        </p:spPr>
        <p:txBody>
          <a:bodyPr numCol="1" anchor="ctr">
            <a:noAutofit/>
          </a:bodyPr>
          <a:lstStyle/>
          <a:p>
            <a:r>
              <a:rPr lang="zh-TW" altLang="en-US" sz="4000" b="1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陳凱</a:t>
            </a:r>
            <a:r>
              <a:rPr lang="zh-TW" altLang="en-US" sz="4000" b="1" dirty="0" smtClean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欣</a:t>
            </a:r>
            <a:endParaRPr lang="en-US" altLang="zh-TW" sz="4000" b="1" dirty="0" smtClean="0">
              <a:solidFill>
                <a:srgbClr val="FF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Microsoft Himalaya" panose="01010100010101010101" pitchFamily="2" charset="0"/>
            </a:endParaRPr>
          </a:p>
          <a:p>
            <a:r>
              <a:rPr lang="zh-TW" altLang="en-US" sz="4000" b="1" dirty="0" smtClean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陳</a:t>
            </a:r>
            <a:r>
              <a:rPr lang="zh-TW" altLang="en-US" sz="4000" b="1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永</a:t>
            </a:r>
            <a:r>
              <a:rPr lang="zh-TW" altLang="en-US" sz="4000" b="1" dirty="0" smtClean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謙</a:t>
            </a:r>
            <a:endParaRPr lang="en-US" altLang="zh-TW" sz="4000" b="1" dirty="0" smtClean="0">
              <a:solidFill>
                <a:srgbClr val="FF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Microsoft Himalaya" panose="01010100010101010101" pitchFamily="2" charset="0"/>
            </a:endParaRPr>
          </a:p>
          <a:p>
            <a:r>
              <a:rPr lang="zh-TW" altLang="en-US" sz="4000" b="1" dirty="0" smtClean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馮</a:t>
            </a:r>
            <a:r>
              <a:rPr lang="zh-TW" altLang="en-US" sz="4000" b="1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珮安</a:t>
            </a:r>
            <a:endParaRPr lang="vi-VN" sz="4000" b="1" dirty="0">
              <a:solidFill>
                <a:srgbClr val="FF0000"/>
              </a:solidFill>
              <a:ea typeface="Microsoft JhengHei" panose="020B0604030504040204" pitchFamily="34" charset="-120"/>
              <a:cs typeface="Microsoft Himalaya" panose="01010100010101010101" pitchFamily="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1075235"/>
            <a:ext cx="4211782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4000" b="1" u="sng" dirty="0" smtClean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優等獎</a:t>
            </a:r>
            <a:endParaRPr lang="vi-VN" sz="4000" b="1" u="sng" dirty="0">
              <a:solidFill>
                <a:srgbClr val="FF0000"/>
              </a:solidFill>
              <a:ea typeface="Microsoft JhengHei" panose="020B0604030504040204" pitchFamily="34" charset="-120"/>
              <a:cs typeface="Microsoft Himalaya" panose="01010100010101010101" pitchFamily="2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919451" y="1721114"/>
            <a:ext cx="2607425" cy="11883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4000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黃偉源</a:t>
            </a:r>
            <a:endParaRPr lang="vi-VN" sz="4000" b="1" dirty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Microsoft JhengHei" panose="020B0604030504040204" pitchFamily="34" charset="-120"/>
              <a:cs typeface="Microsoft Himalaya" panose="01010100010101010101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93472" y="1074784"/>
            <a:ext cx="4211782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4000" b="1" u="sng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良等獎</a:t>
            </a:r>
            <a:endParaRPr lang="vi-VN" sz="4000" b="1" u="sng" dirty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Microsoft JhengHei" panose="020B0604030504040204" pitchFamily="34" charset="-120"/>
              <a:cs typeface="Microsoft Himalaya" panose="01010100010101010101" pitchFamily="2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7419106" y="1711220"/>
            <a:ext cx="3157450" cy="2734057"/>
          </a:xfrm>
          <a:prstGeom prst="rect">
            <a:avLst/>
          </a:prstGeom>
        </p:spPr>
        <p:txBody>
          <a:bodyPr vert="horz" lIns="91440" tIns="45720" rIns="91440" bIns="45720" numCol="1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4000" b="1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郭天</a:t>
            </a:r>
            <a:r>
              <a:rPr lang="zh-TW" altLang="en-US" sz="4000" b="1" dirty="0" smtClean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進</a:t>
            </a:r>
            <a:endParaRPr lang="en-US" altLang="zh-TW" sz="4000" b="1" dirty="0" smtClean="0"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" panose="020B0604030504040204" pitchFamily="34" charset="-120"/>
              <a:ea typeface="Microsoft JhengHei" panose="020B0604030504040204" pitchFamily="34" charset="-120"/>
              <a:cs typeface="Microsoft Himalaya" panose="01010100010101010101" pitchFamily="2" charset="0"/>
            </a:endParaRPr>
          </a:p>
          <a:p>
            <a:r>
              <a:rPr lang="zh-TW" altLang="en-US" sz="4000" b="1" dirty="0" smtClean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馮</a:t>
            </a:r>
            <a:r>
              <a:rPr lang="zh-TW" altLang="en-US" sz="4000" b="1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愛</a:t>
            </a:r>
            <a:r>
              <a:rPr lang="zh-TW" altLang="en-US" sz="4000" b="1" dirty="0" smtClean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允</a:t>
            </a:r>
            <a:endParaRPr lang="en-US" altLang="zh-TW" sz="4000" b="1" dirty="0" smtClean="0"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" panose="020B0604030504040204" pitchFamily="34" charset="-120"/>
              <a:ea typeface="Microsoft JhengHei" panose="020B0604030504040204" pitchFamily="34" charset="-120"/>
              <a:cs typeface="Microsoft Himalaya" panose="01010100010101010101" pitchFamily="2" charset="0"/>
            </a:endParaRPr>
          </a:p>
          <a:p>
            <a:r>
              <a:rPr lang="zh-TW" altLang="en-US" sz="4000" b="1" dirty="0" smtClean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鍾</a:t>
            </a:r>
            <a:r>
              <a:rPr lang="zh-TW" altLang="en-US" sz="4000" b="1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淑儀</a:t>
            </a:r>
            <a:endParaRPr lang="vi-VN" sz="4000" b="1" dirty="0"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Microsoft JhengHei" panose="020B0604030504040204" pitchFamily="34" charset="-120"/>
              <a:cs typeface="Microsoft Himalaya" panose="01010100010101010101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568438" y="1074784"/>
            <a:ext cx="4211782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4000" b="1" u="sng" dirty="0" smtClean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中等獎</a:t>
            </a:r>
            <a:endParaRPr lang="vi-VN" sz="4000" b="1" u="sng" dirty="0"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" panose="020B0604030504040204" pitchFamily="34" charset="-120"/>
              <a:ea typeface="Microsoft JhengHei" panose="020B0604030504040204" pitchFamily="34" charset="-120"/>
              <a:cs typeface="Microsoft Himalaya" panose="01010100010101010101" pitchFamily="2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3401980" y="3950466"/>
            <a:ext cx="3227416" cy="2807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40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1</a:t>
            </a:r>
            <a:r>
              <a:rPr lang="zh-TW" altLang="en-US" sz="40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林偉</a:t>
            </a:r>
            <a:r>
              <a:rPr lang="zh-TW" altLang="en-US" sz="4000" b="1" dirty="0" smtClean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才</a:t>
            </a:r>
            <a:endParaRPr lang="en-US" altLang="zh-TW" sz="4000" b="1" dirty="0" smtClean="0">
              <a:solidFill>
                <a:schemeClr val="accent4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" panose="020B0604030504040204" pitchFamily="34" charset="-120"/>
              <a:ea typeface="Microsoft JhengHei" panose="020B0604030504040204" pitchFamily="34" charset="-120"/>
              <a:cs typeface="Microsoft Himalaya" panose="01010100010101010101" pitchFamily="2" charset="0"/>
            </a:endParaRPr>
          </a:p>
          <a:p>
            <a:pPr algn="ctr"/>
            <a:r>
              <a:rPr lang="en-US" altLang="zh-TW" sz="4000" b="1" dirty="0" smtClean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2</a:t>
            </a:r>
            <a:r>
              <a:rPr lang="zh-TW" altLang="en-US" sz="40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陳心</a:t>
            </a:r>
            <a:r>
              <a:rPr lang="zh-TW" altLang="en-US" sz="4000" b="1" dirty="0" smtClean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怡</a:t>
            </a:r>
            <a:endParaRPr lang="en-US" altLang="zh-TW" sz="4000" b="1" dirty="0" smtClean="0">
              <a:solidFill>
                <a:schemeClr val="accent4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" panose="020B0604030504040204" pitchFamily="34" charset="-120"/>
              <a:ea typeface="Microsoft JhengHei" panose="020B0604030504040204" pitchFamily="34" charset="-120"/>
              <a:cs typeface="Microsoft Himalaya" panose="01010100010101010101" pitchFamily="2" charset="0"/>
            </a:endParaRPr>
          </a:p>
          <a:p>
            <a:pPr algn="ctr"/>
            <a:r>
              <a:rPr lang="en-US" altLang="zh-TW" sz="4000" b="1" dirty="0" smtClean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3</a:t>
            </a:r>
            <a:r>
              <a:rPr lang="zh-TW" altLang="en-US" sz="40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李陽</a:t>
            </a:r>
            <a:r>
              <a:rPr lang="zh-TW" altLang="en-US" sz="4000" b="1" dirty="0" smtClean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光</a:t>
            </a:r>
            <a:endParaRPr lang="en-US" altLang="zh-TW" sz="4000" b="1" dirty="0" smtClean="0">
              <a:solidFill>
                <a:schemeClr val="accent4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" panose="020B0604030504040204" pitchFamily="34" charset="-120"/>
              <a:ea typeface="Microsoft JhengHei" panose="020B0604030504040204" pitchFamily="34" charset="-120"/>
              <a:cs typeface="Microsoft Himalaya" panose="01010100010101010101" pitchFamily="2" charset="0"/>
            </a:endParaRPr>
          </a:p>
          <a:p>
            <a:pPr algn="ctr"/>
            <a:r>
              <a:rPr lang="en-US" altLang="zh-TW" sz="4000" b="1" dirty="0" smtClean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4</a:t>
            </a:r>
            <a:r>
              <a:rPr lang="zh-TW" altLang="en-US" sz="40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鄭恆約</a:t>
            </a:r>
            <a:endParaRPr lang="vi-VN" sz="4000" b="1" dirty="0">
              <a:solidFill>
                <a:schemeClr val="accent4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Microsoft JhengHei" panose="020B0604030504040204" pitchFamily="34" charset="-120"/>
              <a:cs typeface="Microsoft Himalaya" panose="01010100010101010101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178230" y="3138364"/>
            <a:ext cx="4211782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4000" b="1" u="sng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安慰獎</a:t>
            </a:r>
            <a:endParaRPr lang="vi-VN" sz="4000" b="1" u="sng" dirty="0">
              <a:solidFill>
                <a:schemeClr val="accent4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" panose="020B0604030504040204" pitchFamily="34" charset="-120"/>
              <a:ea typeface="Microsoft JhengHei" panose="020B0604030504040204" pitchFamily="34" charset="-120"/>
              <a:cs typeface="Microsoft Himalaya" panose="01010100010101010101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65443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961" y="162809"/>
            <a:ext cx="10972800" cy="846506"/>
          </a:xfrm>
        </p:spPr>
        <p:txBody>
          <a:bodyPr>
            <a:normAutofit/>
          </a:bodyPr>
          <a:lstStyle/>
          <a:p>
            <a:r>
              <a:rPr lang="zh-CN" altLang="en-US" sz="4400" b="1" u="sng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耶利米班</a:t>
            </a:r>
            <a:endParaRPr lang="vi-VN" sz="4400" b="1" u="sng" dirty="0">
              <a:solidFill>
                <a:srgbClr val="FF0000"/>
              </a:solidFill>
              <a:ea typeface="Microsoft JhengHei" panose="020B0604030504040204" pitchFamily="34" charset="-120"/>
              <a:cs typeface="Microsoft Himalaya" panose="01010100010101010101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783120"/>
            <a:ext cx="4357766" cy="3969287"/>
          </a:xfrm>
        </p:spPr>
        <p:txBody>
          <a:bodyPr numCol="2" anchor="ctr">
            <a:noAutofit/>
          </a:bodyPr>
          <a:lstStyle/>
          <a:p>
            <a:r>
              <a:rPr lang="zh-TW" altLang="en-US" sz="3200" b="1" dirty="0" smtClean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鄭</a:t>
            </a:r>
            <a:r>
              <a:rPr lang="zh-TW" altLang="en-US" sz="3200" b="1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永</a:t>
            </a:r>
            <a:r>
              <a:rPr lang="zh-TW" altLang="en-US" sz="3200" b="1" dirty="0" smtClean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勝</a:t>
            </a:r>
            <a:endParaRPr lang="en-US" altLang="zh-TW" sz="3200" b="1" dirty="0" smtClean="0">
              <a:solidFill>
                <a:srgbClr val="FF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Microsoft Himalaya" panose="01010100010101010101" pitchFamily="2" charset="0"/>
            </a:endParaRPr>
          </a:p>
          <a:p>
            <a:r>
              <a:rPr lang="zh-TW" altLang="en-US" sz="3200" b="1" dirty="0" smtClean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陳</a:t>
            </a:r>
            <a:r>
              <a:rPr lang="zh-TW" altLang="en-US" sz="3200" b="1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文</a:t>
            </a:r>
            <a:r>
              <a:rPr lang="zh-TW" altLang="en-US" sz="3200" b="1" dirty="0" smtClean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儀</a:t>
            </a:r>
            <a:endParaRPr lang="en-US" altLang="zh-TW" sz="3200" b="1" dirty="0" smtClean="0">
              <a:solidFill>
                <a:srgbClr val="FF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Microsoft Himalaya" panose="01010100010101010101" pitchFamily="2" charset="0"/>
            </a:endParaRPr>
          </a:p>
          <a:p>
            <a:r>
              <a:rPr lang="zh-TW" altLang="en-US" sz="3200" b="1" dirty="0" smtClean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馮</a:t>
            </a:r>
            <a:r>
              <a:rPr lang="zh-TW" altLang="en-US" sz="3200" b="1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寶</a:t>
            </a:r>
            <a:r>
              <a:rPr lang="zh-TW" altLang="en-US" sz="3200" b="1" dirty="0" smtClean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儀</a:t>
            </a:r>
            <a:endParaRPr lang="en-US" altLang="zh-TW" sz="3200" b="1" dirty="0" smtClean="0">
              <a:solidFill>
                <a:srgbClr val="FF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Microsoft Himalaya" panose="01010100010101010101" pitchFamily="2" charset="0"/>
            </a:endParaRPr>
          </a:p>
          <a:p>
            <a:r>
              <a:rPr lang="zh-TW" altLang="en-US" sz="3200" b="1" dirty="0" smtClean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鄺</a:t>
            </a:r>
            <a:r>
              <a:rPr lang="zh-TW" altLang="en-US" sz="3200" b="1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美</a:t>
            </a:r>
            <a:r>
              <a:rPr lang="zh-TW" altLang="en-US" sz="3200" b="1" dirty="0" smtClean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好</a:t>
            </a:r>
            <a:endParaRPr lang="en-US" altLang="zh-TW" sz="3200" b="1" dirty="0" smtClean="0">
              <a:solidFill>
                <a:srgbClr val="FF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Microsoft Himalaya" panose="01010100010101010101" pitchFamily="2" charset="0"/>
            </a:endParaRPr>
          </a:p>
          <a:p>
            <a:r>
              <a:rPr lang="zh-TW" altLang="en-US" sz="3200" b="1" dirty="0" smtClean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杜</a:t>
            </a:r>
            <a:r>
              <a:rPr lang="zh-TW" altLang="en-US" sz="3200" b="1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錦</a:t>
            </a:r>
            <a:r>
              <a:rPr lang="zh-TW" altLang="en-US" sz="3200" b="1" dirty="0" smtClean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媚</a:t>
            </a:r>
            <a:endParaRPr lang="en-US" altLang="zh-TW" sz="3200" b="1" dirty="0" smtClean="0">
              <a:solidFill>
                <a:srgbClr val="FF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Microsoft Himalaya" panose="01010100010101010101" pitchFamily="2" charset="0"/>
            </a:endParaRPr>
          </a:p>
          <a:p>
            <a:r>
              <a:rPr lang="zh-TW" altLang="en-US" sz="3200" b="1" dirty="0" smtClean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阮</a:t>
            </a:r>
            <a:r>
              <a:rPr lang="zh-TW" altLang="en-US" sz="3200" b="1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淑</a:t>
            </a:r>
            <a:r>
              <a:rPr lang="zh-TW" altLang="en-US" sz="3200" b="1" dirty="0" smtClean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金</a:t>
            </a:r>
            <a:endParaRPr lang="en-US" altLang="zh-TW" sz="3200" b="1" dirty="0" smtClean="0">
              <a:solidFill>
                <a:srgbClr val="FF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Microsoft Himalaya" panose="01010100010101010101" pitchFamily="2" charset="0"/>
            </a:endParaRPr>
          </a:p>
          <a:p>
            <a:r>
              <a:rPr lang="zh-TW" altLang="en-US" sz="3200" b="1" dirty="0" smtClean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沙</a:t>
            </a:r>
            <a:r>
              <a:rPr lang="zh-TW" altLang="en-US" sz="3200" b="1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麗</a:t>
            </a:r>
            <a:r>
              <a:rPr lang="zh-TW" altLang="en-US" sz="3200" b="1" dirty="0" smtClean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蓮</a:t>
            </a:r>
            <a:endParaRPr lang="en-US" altLang="zh-TW" sz="3200" b="1" dirty="0" smtClean="0">
              <a:solidFill>
                <a:srgbClr val="FF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Microsoft Himalaya" panose="01010100010101010101" pitchFamily="2" charset="0"/>
            </a:endParaRPr>
          </a:p>
          <a:p>
            <a:r>
              <a:rPr lang="zh-TW" altLang="en-US" sz="3200" b="1" dirty="0" smtClean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郭</a:t>
            </a:r>
            <a:r>
              <a:rPr lang="zh-TW" altLang="en-US" sz="3200" b="1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偉</a:t>
            </a:r>
            <a:r>
              <a:rPr lang="zh-TW" altLang="en-US" sz="3200" b="1" dirty="0" smtClean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儀</a:t>
            </a:r>
            <a:endParaRPr lang="en-US" altLang="zh-TW" sz="3200" b="1" dirty="0" smtClean="0">
              <a:solidFill>
                <a:srgbClr val="FF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Microsoft Himalaya" panose="01010100010101010101" pitchFamily="2" charset="0"/>
            </a:endParaRPr>
          </a:p>
          <a:p>
            <a:r>
              <a:rPr lang="zh-TW" altLang="en-US" sz="3200" b="1" dirty="0" smtClean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陳碧瑛</a:t>
            </a:r>
            <a:endParaRPr lang="en-US" altLang="zh-TW" sz="3200" b="1" dirty="0" smtClean="0">
              <a:solidFill>
                <a:srgbClr val="FF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Microsoft Himalaya" panose="01010100010101010101" pitchFamily="2" charset="0"/>
            </a:endParaRPr>
          </a:p>
          <a:p>
            <a:r>
              <a:rPr lang="zh-TW" altLang="en-US" sz="3200" b="1" dirty="0" smtClean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藍</a:t>
            </a:r>
            <a:r>
              <a:rPr lang="zh-TW" altLang="en-US" sz="3200" b="1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沙榮</a:t>
            </a:r>
            <a:endParaRPr lang="vi-VN" sz="3200" b="1" dirty="0">
              <a:solidFill>
                <a:srgbClr val="FF0000"/>
              </a:solidFill>
              <a:ea typeface="Microsoft JhengHei" panose="020B0604030504040204" pitchFamily="34" charset="-120"/>
              <a:cs typeface="Microsoft Himalaya" panose="01010100010101010101" pitchFamily="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1136790"/>
            <a:ext cx="4211782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3200" b="1" u="sng" dirty="0" smtClean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優等獎</a:t>
            </a:r>
            <a:endParaRPr lang="vi-VN" sz="3200" b="1" u="sng" dirty="0">
              <a:solidFill>
                <a:srgbClr val="FF0000"/>
              </a:solidFill>
              <a:ea typeface="Microsoft JhengHei" panose="020B0604030504040204" pitchFamily="34" charset="-120"/>
              <a:cs typeface="Microsoft Himalaya" panose="01010100010101010101" pitchFamily="2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624648" y="1783119"/>
            <a:ext cx="2607425" cy="43966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32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王</a:t>
            </a:r>
            <a:r>
              <a:rPr lang="zh-TW" altLang="en-US" sz="3200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雅</a:t>
            </a:r>
            <a:r>
              <a:rPr lang="zh-TW" altLang="en-US" sz="32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儀</a:t>
            </a:r>
            <a:endParaRPr lang="en-US" altLang="zh-TW" sz="3200" b="1" dirty="0" smtClean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" panose="020B0604030504040204" pitchFamily="34" charset="-120"/>
              <a:ea typeface="Microsoft JhengHei" panose="020B0604030504040204" pitchFamily="34" charset="-120"/>
              <a:cs typeface="Microsoft Himalaya" panose="01010100010101010101" pitchFamily="2" charset="0"/>
            </a:endParaRPr>
          </a:p>
          <a:p>
            <a:r>
              <a:rPr lang="zh-TW" altLang="en-US" sz="32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李</a:t>
            </a:r>
            <a:r>
              <a:rPr lang="zh-TW" altLang="en-US" sz="3200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秀</a:t>
            </a:r>
            <a:r>
              <a:rPr lang="zh-TW" altLang="en-US" sz="32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芬</a:t>
            </a:r>
            <a:endParaRPr lang="en-US" altLang="zh-TW" sz="3200" b="1" dirty="0" smtClean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" panose="020B0604030504040204" pitchFamily="34" charset="-120"/>
              <a:ea typeface="Microsoft JhengHei" panose="020B0604030504040204" pitchFamily="34" charset="-120"/>
              <a:cs typeface="Microsoft Himalaya" panose="01010100010101010101" pitchFamily="2" charset="0"/>
            </a:endParaRPr>
          </a:p>
          <a:p>
            <a:r>
              <a:rPr lang="zh-TW" altLang="en-US" sz="32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謝</a:t>
            </a:r>
            <a:r>
              <a:rPr lang="zh-TW" altLang="en-US" sz="3200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陳金</a:t>
            </a:r>
            <a:r>
              <a:rPr lang="zh-TW" altLang="en-US" sz="32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芳</a:t>
            </a:r>
            <a:endParaRPr lang="en-US" altLang="zh-TW" sz="3200" b="1" dirty="0" smtClean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" panose="020B0604030504040204" pitchFamily="34" charset="-120"/>
              <a:ea typeface="Microsoft JhengHei" panose="020B0604030504040204" pitchFamily="34" charset="-120"/>
              <a:cs typeface="Microsoft Himalaya" panose="01010100010101010101" pitchFamily="2" charset="0"/>
            </a:endParaRPr>
          </a:p>
          <a:p>
            <a:r>
              <a:rPr lang="zh-TW" altLang="en-US" sz="32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黃</a:t>
            </a:r>
            <a:r>
              <a:rPr lang="zh-TW" altLang="en-US" sz="3200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玉</a:t>
            </a:r>
            <a:r>
              <a:rPr lang="zh-TW" altLang="en-US" sz="32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婷</a:t>
            </a:r>
            <a:endParaRPr lang="en-US" altLang="zh-TW" sz="3200" b="1" dirty="0" smtClean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" panose="020B0604030504040204" pitchFamily="34" charset="-120"/>
              <a:ea typeface="Microsoft JhengHei" panose="020B0604030504040204" pitchFamily="34" charset="-120"/>
              <a:cs typeface="Microsoft Himalaya" panose="01010100010101010101" pitchFamily="2" charset="0"/>
            </a:endParaRPr>
          </a:p>
          <a:p>
            <a:r>
              <a:rPr lang="zh-TW" altLang="en-US" sz="32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陳</a:t>
            </a:r>
            <a:r>
              <a:rPr lang="zh-TW" altLang="en-US" sz="3200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彩</a:t>
            </a:r>
            <a:r>
              <a:rPr lang="zh-TW" altLang="en-US" sz="32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媚</a:t>
            </a:r>
            <a:endParaRPr lang="en-US" altLang="zh-TW" sz="3200" b="1" dirty="0" smtClean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" panose="020B0604030504040204" pitchFamily="34" charset="-120"/>
              <a:ea typeface="Microsoft JhengHei" panose="020B0604030504040204" pitchFamily="34" charset="-120"/>
              <a:cs typeface="Microsoft Himalaya" panose="01010100010101010101" pitchFamily="2" charset="0"/>
            </a:endParaRPr>
          </a:p>
          <a:p>
            <a:r>
              <a:rPr lang="zh-TW" altLang="en-US" sz="32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蘇</a:t>
            </a:r>
            <a:r>
              <a:rPr lang="zh-TW" altLang="en-US" sz="3200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桂</a:t>
            </a:r>
            <a:r>
              <a:rPr lang="zh-TW" altLang="en-US" sz="32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玲</a:t>
            </a:r>
            <a:endParaRPr lang="en-US" altLang="zh-TW" sz="3200" b="1" dirty="0" smtClean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" panose="020B0604030504040204" pitchFamily="34" charset="-120"/>
              <a:ea typeface="Microsoft JhengHei" panose="020B0604030504040204" pitchFamily="34" charset="-120"/>
              <a:cs typeface="Microsoft Himalaya" panose="01010100010101010101" pitchFamily="2" charset="0"/>
            </a:endParaRPr>
          </a:p>
          <a:p>
            <a:r>
              <a:rPr lang="zh-TW" altLang="en-US" sz="32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陳</a:t>
            </a:r>
            <a:r>
              <a:rPr lang="zh-TW" altLang="en-US" sz="3200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華</a:t>
            </a:r>
            <a:r>
              <a:rPr lang="zh-TW" altLang="en-US" sz="32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仙</a:t>
            </a:r>
            <a:endParaRPr lang="en-US" altLang="zh-TW" sz="3200" b="1" dirty="0" smtClean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" panose="020B0604030504040204" pitchFamily="34" charset="-120"/>
              <a:ea typeface="Microsoft JhengHei" panose="020B0604030504040204" pitchFamily="34" charset="-120"/>
              <a:cs typeface="Microsoft Himalaya" panose="01010100010101010101" pitchFamily="2" charset="0"/>
            </a:endParaRPr>
          </a:p>
          <a:p>
            <a:r>
              <a:rPr lang="zh-TW" altLang="en-US" sz="32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李    </a:t>
            </a:r>
            <a:r>
              <a:rPr lang="zh-TW" altLang="en-US" sz="3200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嬌</a:t>
            </a:r>
            <a:endParaRPr lang="vi-VN" sz="3200" b="1" dirty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Microsoft JhengHei" panose="020B0604030504040204" pitchFamily="34" charset="-120"/>
              <a:cs typeface="Microsoft Himalaya" panose="01010100010101010101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22470" y="1136790"/>
            <a:ext cx="4211782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3200" b="1" u="sng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良等獎</a:t>
            </a:r>
            <a:endParaRPr lang="vi-VN" sz="3200" b="1" u="sng" dirty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Microsoft JhengHei" panose="020B0604030504040204" pitchFamily="34" charset="-120"/>
              <a:cs typeface="Microsoft Himalaya" panose="01010100010101010101" pitchFamily="2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8180236" y="1634823"/>
            <a:ext cx="2510445" cy="3203766"/>
          </a:xfrm>
          <a:prstGeom prst="rect">
            <a:avLst/>
          </a:prstGeom>
        </p:spPr>
        <p:txBody>
          <a:bodyPr vert="horz" lIns="91440" tIns="45720" rIns="91440" bIns="45720" numCol="1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3200" b="1" dirty="0" smtClean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楊</a:t>
            </a:r>
            <a:r>
              <a:rPr lang="zh-TW" altLang="en-US" sz="3200" b="1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俊</a:t>
            </a:r>
            <a:r>
              <a:rPr lang="zh-TW" altLang="en-US" sz="3200" b="1" dirty="0" smtClean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民</a:t>
            </a:r>
            <a:endParaRPr lang="en-US" altLang="zh-TW" sz="3200" b="1" dirty="0" smtClean="0"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" panose="020B0604030504040204" pitchFamily="34" charset="-120"/>
              <a:ea typeface="Microsoft JhengHei" panose="020B0604030504040204" pitchFamily="34" charset="-120"/>
              <a:cs typeface="Microsoft Himalaya" panose="01010100010101010101" pitchFamily="2" charset="0"/>
            </a:endParaRPr>
          </a:p>
          <a:p>
            <a:r>
              <a:rPr lang="zh-TW" altLang="en-US" sz="3200" b="1" dirty="0" smtClean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王</a:t>
            </a:r>
            <a:r>
              <a:rPr lang="zh-TW" altLang="en-US" sz="3200" b="1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章</a:t>
            </a:r>
            <a:r>
              <a:rPr lang="zh-TW" altLang="en-US" sz="3200" b="1" dirty="0" smtClean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菊</a:t>
            </a:r>
            <a:endParaRPr lang="en-US" altLang="zh-TW" sz="3200" b="1" dirty="0" smtClean="0"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" panose="020B0604030504040204" pitchFamily="34" charset="-120"/>
              <a:ea typeface="Microsoft JhengHei" panose="020B0604030504040204" pitchFamily="34" charset="-120"/>
              <a:cs typeface="Microsoft Himalaya" panose="01010100010101010101" pitchFamily="2" charset="0"/>
            </a:endParaRPr>
          </a:p>
          <a:p>
            <a:r>
              <a:rPr lang="zh-TW" altLang="en-US" sz="3200" b="1" dirty="0" smtClean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李</a:t>
            </a:r>
            <a:r>
              <a:rPr lang="zh-TW" altLang="en-US" sz="3200" b="1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園</a:t>
            </a:r>
            <a:r>
              <a:rPr lang="zh-TW" altLang="en-US" sz="3200" b="1" dirty="0" smtClean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儀</a:t>
            </a:r>
            <a:endParaRPr lang="en-US" altLang="zh-TW" sz="3200" b="1" dirty="0" smtClean="0"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" panose="020B0604030504040204" pitchFamily="34" charset="-120"/>
              <a:ea typeface="Microsoft JhengHei" panose="020B0604030504040204" pitchFamily="34" charset="-120"/>
              <a:cs typeface="Microsoft Himalaya" panose="01010100010101010101" pitchFamily="2" charset="0"/>
            </a:endParaRPr>
          </a:p>
          <a:p>
            <a:r>
              <a:rPr lang="zh-TW" altLang="en-US" sz="3200" b="1" dirty="0" smtClean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王</a:t>
            </a:r>
            <a:r>
              <a:rPr lang="zh-TW" altLang="en-US" sz="3200" b="1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婉</a:t>
            </a:r>
            <a:r>
              <a:rPr lang="zh-TW" altLang="en-US" sz="3200" b="1" dirty="0" smtClean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樺</a:t>
            </a:r>
            <a:endParaRPr lang="en-US" altLang="zh-TW" sz="3200" b="1" dirty="0" smtClean="0"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" panose="020B0604030504040204" pitchFamily="34" charset="-120"/>
              <a:ea typeface="Microsoft JhengHei" panose="020B0604030504040204" pitchFamily="34" charset="-120"/>
              <a:cs typeface="Microsoft Himalaya" panose="01010100010101010101" pitchFamily="2" charset="0"/>
            </a:endParaRPr>
          </a:p>
          <a:p>
            <a:r>
              <a:rPr lang="zh-TW" altLang="en-US" sz="3200" b="1" dirty="0" smtClean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區</a:t>
            </a:r>
            <a:r>
              <a:rPr lang="zh-TW" altLang="en-US" sz="3200" b="1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修慧</a:t>
            </a:r>
            <a:endParaRPr lang="vi-VN" sz="3200" b="1" dirty="0"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Microsoft JhengHei" panose="020B0604030504040204" pitchFamily="34" charset="-120"/>
              <a:cs typeface="Microsoft Himalaya" panose="01010100010101010101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370618" y="1122575"/>
            <a:ext cx="4211782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3200" b="1" u="sng" dirty="0" smtClean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中等獎</a:t>
            </a:r>
            <a:endParaRPr lang="vi-VN" sz="3200" b="1" u="sng" dirty="0"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" panose="020B0604030504040204" pitchFamily="34" charset="-120"/>
              <a:ea typeface="Microsoft JhengHei" panose="020B0604030504040204" pitchFamily="34" charset="-120"/>
              <a:cs typeface="Microsoft Himalaya" panose="01010100010101010101" pitchFamily="2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7232073" y="5766337"/>
            <a:ext cx="4211782" cy="6332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3600" b="1" dirty="0" smtClean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20 </a:t>
            </a:r>
            <a:r>
              <a:rPr lang="zh-CN" altLang="en-US" sz="3600" b="1" dirty="0" smtClean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位</a:t>
            </a:r>
            <a:endParaRPr lang="vi-VN" sz="3600" b="1" dirty="0">
              <a:solidFill>
                <a:schemeClr val="accent4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Microsoft JhengHei" panose="020B0604030504040204" pitchFamily="34" charset="-120"/>
              <a:cs typeface="Microsoft Himalaya" panose="01010100010101010101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232073" y="5058449"/>
            <a:ext cx="4211782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3200" b="1" u="sng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安慰獎</a:t>
            </a:r>
            <a:endParaRPr lang="vi-VN" sz="3200" b="1" u="sng" dirty="0">
              <a:solidFill>
                <a:schemeClr val="accent4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" panose="020B0604030504040204" pitchFamily="34" charset="-120"/>
              <a:ea typeface="Microsoft JhengHei" panose="020B0604030504040204" pitchFamily="34" charset="-120"/>
              <a:cs typeface="Microsoft Himalaya" panose="01010100010101010101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87798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961" y="162809"/>
            <a:ext cx="10972800" cy="846506"/>
          </a:xfrm>
        </p:spPr>
        <p:txBody>
          <a:bodyPr>
            <a:normAutofit/>
          </a:bodyPr>
          <a:lstStyle/>
          <a:p>
            <a:r>
              <a:rPr lang="zh-CN" altLang="en-US" sz="4400" b="1" u="sng" dirty="0" smtClean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羅以班</a:t>
            </a:r>
            <a:endParaRPr lang="vi-VN" sz="4400" b="1" u="sng" dirty="0">
              <a:solidFill>
                <a:srgbClr val="FF0000"/>
              </a:solidFill>
              <a:ea typeface="Microsoft JhengHei" panose="020B0604030504040204" pitchFamily="34" charset="-120"/>
              <a:cs typeface="Microsoft Himalaya" panose="01010100010101010101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338" y="2314553"/>
            <a:ext cx="4393786" cy="2227493"/>
          </a:xfrm>
        </p:spPr>
        <p:txBody>
          <a:bodyPr numCol="2" anchor="ctr">
            <a:noAutofit/>
          </a:bodyPr>
          <a:lstStyle/>
          <a:p>
            <a:r>
              <a:rPr lang="zh-TW" altLang="en-US" sz="3200" b="1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張瑞</a:t>
            </a:r>
            <a:r>
              <a:rPr lang="zh-TW" altLang="en-US" sz="3200" b="1" dirty="0" smtClean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群</a:t>
            </a:r>
            <a:endParaRPr lang="en-US" altLang="zh-TW" sz="3200" b="1" dirty="0" smtClean="0">
              <a:solidFill>
                <a:srgbClr val="FF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Microsoft Himalaya" panose="01010100010101010101" pitchFamily="2" charset="0"/>
            </a:endParaRPr>
          </a:p>
          <a:p>
            <a:r>
              <a:rPr lang="zh-TW" altLang="en-US" sz="3200" b="1" dirty="0" smtClean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李</a:t>
            </a:r>
            <a:r>
              <a:rPr lang="zh-TW" altLang="en-US" sz="3200" b="1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麗</a:t>
            </a:r>
            <a:r>
              <a:rPr lang="zh-TW" altLang="en-US" sz="3200" b="1" dirty="0" smtClean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真</a:t>
            </a:r>
            <a:endParaRPr lang="en-US" altLang="zh-TW" sz="3200" b="1" dirty="0" smtClean="0">
              <a:solidFill>
                <a:srgbClr val="FF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Microsoft Himalaya" panose="01010100010101010101" pitchFamily="2" charset="0"/>
            </a:endParaRPr>
          </a:p>
          <a:p>
            <a:r>
              <a:rPr lang="zh-TW" altLang="en-US" sz="3200" b="1" dirty="0" smtClean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楊</a:t>
            </a:r>
            <a:r>
              <a:rPr lang="zh-TW" altLang="en-US" sz="3200" b="1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婉</a:t>
            </a:r>
            <a:r>
              <a:rPr lang="zh-TW" altLang="en-US" sz="3200" b="1" dirty="0" smtClean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萍</a:t>
            </a:r>
            <a:endParaRPr lang="en-US" altLang="zh-TW" sz="3200" b="1" dirty="0" smtClean="0">
              <a:solidFill>
                <a:srgbClr val="FF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Microsoft Himalaya" panose="01010100010101010101" pitchFamily="2" charset="0"/>
            </a:endParaRPr>
          </a:p>
          <a:p>
            <a:r>
              <a:rPr lang="zh-TW" altLang="en-US" sz="3200" b="1" dirty="0" smtClean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黃</a:t>
            </a:r>
            <a:r>
              <a:rPr lang="zh-TW" altLang="en-US" sz="3200" b="1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寶</a:t>
            </a:r>
            <a:r>
              <a:rPr lang="zh-TW" altLang="en-US" sz="3200" b="1" dirty="0" smtClean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儀</a:t>
            </a:r>
            <a:endParaRPr lang="en-US" altLang="zh-TW" sz="3200" b="1" dirty="0" smtClean="0">
              <a:solidFill>
                <a:srgbClr val="FF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Microsoft Himalaya" panose="01010100010101010101" pitchFamily="2" charset="0"/>
            </a:endParaRPr>
          </a:p>
          <a:p>
            <a:r>
              <a:rPr lang="zh-TW" altLang="en-US" sz="3200" b="1" dirty="0" smtClean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鄭</a:t>
            </a:r>
            <a:r>
              <a:rPr lang="zh-TW" altLang="en-US" sz="3200" b="1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佩</a:t>
            </a:r>
            <a:r>
              <a:rPr lang="zh-TW" altLang="en-US" sz="3200" b="1" dirty="0" smtClean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珍</a:t>
            </a:r>
            <a:endParaRPr lang="en-US" altLang="zh-TW" sz="3200" b="1" dirty="0" smtClean="0">
              <a:solidFill>
                <a:srgbClr val="FF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Microsoft Himalaya" panose="01010100010101010101" pitchFamily="2" charset="0"/>
            </a:endParaRPr>
          </a:p>
          <a:p>
            <a:r>
              <a:rPr lang="zh-TW" altLang="en-US" sz="3200" b="1" dirty="0" smtClean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呂</a:t>
            </a:r>
            <a:r>
              <a:rPr lang="zh-TW" altLang="en-US" sz="3200" b="1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瑞</a:t>
            </a:r>
            <a:r>
              <a:rPr lang="zh-TW" altLang="en-US" sz="3200" b="1" dirty="0" smtClean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蓮</a:t>
            </a:r>
            <a:endParaRPr lang="en-US" altLang="zh-TW" sz="3200" b="1" dirty="0" smtClean="0">
              <a:solidFill>
                <a:srgbClr val="FF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Microsoft Himalaya" panose="01010100010101010101" pitchFamily="2" charset="0"/>
            </a:endParaRPr>
          </a:p>
          <a:p>
            <a:r>
              <a:rPr lang="zh-TW" altLang="en-US" sz="3200" b="1" dirty="0" smtClean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張</a:t>
            </a:r>
            <a:r>
              <a:rPr lang="zh-TW" altLang="en-US" sz="3200" b="1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潤</a:t>
            </a:r>
            <a:r>
              <a:rPr lang="zh-TW" altLang="en-US" sz="3200" b="1" dirty="0" smtClean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芳</a:t>
            </a:r>
            <a:endParaRPr lang="en-US" altLang="zh-TW" sz="3200" b="1" dirty="0" smtClean="0">
              <a:solidFill>
                <a:srgbClr val="FF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Microsoft Himalaya" panose="01010100010101010101" pitchFamily="2" charset="0"/>
            </a:endParaRPr>
          </a:p>
          <a:p>
            <a:r>
              <a:rPr lang="zh-TW" altLang="en-US" sz="3200" b="1" dirty="0" smtClean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張</a:t>
            </a:r>
            <a:r>
              <a:rPr lang="zh-TW" altLang="en-US" sz="3200" b="1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寶</a:t>
            </a:r>
            <a:r>
              <a:rPr lang="zh-TW" altLang="en-US" sz="3200" b="1" dirty="0" smtClean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英</a:t>
            </a:r>
            <a:endParaRPr lang="en-US" altLang="zh-TW" sz="3200" b="1" dirty="0" smtClean="0">
              <a:solidFill>
                <a:srgbClr val="FF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Microsoft Himalaya" panose="01010100010101010101" pitchFamily="2" charset="0"/>
            </a:endParaRPr>
          </a:p>
          <a:p>
            <a:r>
              <a:rPr lang="zh-TW" altLang="en-US" sz="3200" b="1" dirty="0" smtClean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黃</a:t>
            </a:r>
            <a:r>
              <a:rPr lang="zh-TW" altLang="en-US" sz="3200" b="1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莉</a:t>
            </a:r>
            <a:r>
              <a:rPr lang="zh-TW" altLang="en-US" sz="3200" b="1" dirty="0" smtClean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婷</a:t>
            </a:r>
            <a:endParaRPr lang="en-US" altLang="zh-TW" sz="3200" b="1" dirty="0" smtClean="0">
              <a:solidFill>
                <a:srgbClr val="FF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Microsoft Himalaya" panose="01010100010101010101" pitchFamily="2" charset="0"/>
            </a:endParaRPr>
          </a:p>
          <a:p>
            <a:r>
              <a:rPr lang="zh-TW" altLang="en-US" sz="3200" b="1" dirty="0" smtClean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陳</a:t>
            </a:r>
            <a:r>
              <a:rPr lang="zh-TW" altLang="en-US" sz="3200" b="1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淑</a:t>
            </a:r>
            <a:r>
              <a:rPr lang="zh-TW" altLang="en-US" sz="3200" b="1" dirty="0" smtClean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麗</a:t>
            </a:r>
            <a:endParaRPr lang="en-US" altLang="zh-TW" sz="3200" b="1" dirty="0" smtClean="0">
              <a:solidFill>
                <a:srgbClr val="FF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Microsoft Himalaya" panose="01010100010101010101" pitchFamily="2" charset="0"/>
            </a:endParaRPr>
          </a:p>
          <a:p>
            <a:r>
              <a:rPr lang="zh-TW" altLang="en-US" sz="3200" b="1" dirty="0" smtClean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歐</a:t>
            </a:r>
            <a:r>
              <a:rPr lang="zh-TW" altLang="en-US" sz="3200" b="1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陽文儀</a:t>
            </a:r>
            <a:endParaRPr lang="vi-VN" sz="3200" b="1" dirty="0">
              <a:solidFill>
                <a:srgbClr val="FF0000"/>
              </a:solidFill>
              <a:ea typeface="Microsoft JhengHei" panose="020B0604030504040204" pitchFamily="34" charset="-120"/>
              <a:cs typeface="Microsoft Himalaya" panose="01010100010101010101" pitchFamily="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1106012"/>
            <a:ext cx="4211782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3600" b="1" u="sng" dirty="0" smtClean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優等獎</a:t>
            </a:r>
            <a:endParaRPr lang="vi-VN" sz="3600" b="1" u="sng" dirty="0">
              <a:solidFill>
                <a:srgbClr val="FF0000"/>
              </a:solidFill>
              <a:ea typeface="Microsoft JhengHei" panose="020B0604030504040204" pitchFamily="34" charset="-120"/>
              <a:cs typeface="Microsoft Himalaya" panose="01010100010101010101" pitchFamily="2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624648" y="1783120"/>
            <a:ext cx="2607425" cy="27589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3200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張玉</a:t>
            </a:r>
            <a:r>
              <a:rPr lang="zh-TW" altLang="en-US" sz="32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秋</a:t>
            </a:r>
            <a:endParaRPr lang="en-US" altLang="zh-TW" sz="3200" b="1" dirty="0" smtClean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" panose="020B0604030504040204" pitchFamily="34" charset="-120"/>
              <a:ea typeface="Microsoft JhengHei" panose="020B0604030504040204" pitchFamily="34" charset="-120"/>
              <a:cs typeface="Microsoft Himalaya" panose="01010100010101010101" pitchFamily="2" charset="0"/>
            </a:endParaRPr>
          </a:p>
          <a:p>
            <a:r>
              <a:rPr lang="zh-TW" altLang="en-US" sz="32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何</a:t>
            </a:r>
            <a:r>
              <a:rPr lang="zh-TW" altLang="en-US" sz="3200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慧</a:t>
            </a:r>
            <a:r>
              <a:rPr lang="zh-TW" altLang="en-US" sz="32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中</a:t>
            </a:r>
            <a:endParaRPr lang="en-US" altLang="zh-TW" sz="3200" b="1" dirty="0" smtClean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" panose="020B0604030504040204" pitchFamily="34" charset="-120"/>
              <a:ea typeface="Microsoft JhengHei" panose="020B0604030504040204" pitchFamily="34" charset="-120"/>
              <a:cs typeface="Microsoft Himalaya" panose="01010100010101010101" pitchFamily="2" charset="0"/>
            </a:endParaRPr>
          </a:p>
          <a:p>
            <a:r>
              <a:rPr lang="zh-TW" altLang="en-US" sz="32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羅</a:t>
            </a:r>
            <a:r>
              <a:rPr lang="zh-TW" altLang="en-US" sz="3200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杏</a:t>
            </a:r>
            <a:r>
              <a:rPr lang="zh-TW" altLang="en-US" sz="32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英</a:t>
            </a:r>
            <a:endParaRPr lang="en-US" altLang="zh-TW" sz="3200" b="1" dirty="0" smtClean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" panose="020B0604030504040204" pitchFamily="34" charset="-120"/>
              <a:ea typeface="Microsoft JhengHei" panose="020B0604030504040204" pitchFamily="34" charset="-120"/>
              <a:cs typeface="Microsoft Himalaya" panose="01010100010101010101" pitchFamily="2" charset="0"/>
            </a:endParaRPr>
          </a:p>
          <a:p>
            <a:r>
              <a:rPr lang="zh-TW" altLang="en-US" sz="32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李</a:t>
            </a:r>
            <a:r>
              <a:rPr lang="zh-TW" altLang="en-US" sz="3200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沈</a:t>
            </a:r>
            <a:r>
              <a:rPr lang="zh-TW" altLang="en-US" sz="32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娣</a:t>
            </a:r>
            <a:endParaRPr lang="en-US" altLang="zh-TW" sz="3200" b="1" dirty="0" smtClean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" panose="020B0604030504040204" pitchFamily="34" charset="-120"/>
              <a:ea typeface="Microsoft JhengHei" panose="020B0604030504040204" pitchFamily="34" charset="-120"/>
              <a:cs typeface="Microsoft Himalaya" panose="01010100010101010101" pitchFamily="2" charset="0"/>
            </a:endParaRPr>
          </a:p>
          <a:p>
            <a:r>
              <a:rPr lang="zh-TW" altLang="en-US" sz="32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鍾</a:t>
            </a:r>
            <a:r>
              <a:rPr lang="zh-TW" altLang="en-US" sz="3200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莊玉蘭</a:t>
            </a:r>
            <a:endParaRPr lang="vi-VN" sz="3200" b="1" dirty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Microsoft JhengHei" panose="020B0604030504040204" pitchFamily="34" charset="-120"/>
              <a:cs typeface="Microsoft Himalaya" panose="01010100010101010101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22470" y="1136790"/>
            <a:ext cx="4211782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3200" b="1" u="sng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良等獎</a:t>
            </a:r>
            <a:endParaRPr lang="vi-VN" sz="3200" b="1" u="sng" dirty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Microsoft JhengHei" panose="020B0604030504040204" pitchFamily="34" charset="-120"/>
              <a:cs typeface="Microsoft Himalaya" panose="01010100010101010101" pitchFamily="2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406727" y="5356584"/>
            <a:ext cx="2816120" cy="1369154"/>
          </a:xfrm>
          <a:prstGeom prst="rect">
            <a:avLst/>
          </a:prstGeom>
        </p:spPr>
        <p:txBody>
          <a:bodyPr vert="horz" lIns="91440" tIns="45720" rIns="91440" bIns="45720" numCol="1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3200" b="1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關燕</a:t>
            </a:r>
            <a:r>
              <a:rPr lang="zh-TW" altLang="en-US" sz="3200" b="1" dirty="0" smtClean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茜</a:t>
            </a:r>
            <a:endParaRPr lang="en-US" altLang="zh-TW" sz="3200" b="1" dirty="0" smtClean="0"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" panose="020B0604030504040204" pitchFamily="34" charset="-120"/>
              <a:ea typeface="Microsoft JhengHei" panose="020B0604030504040204" pitchFamily="34" charset="-120"/>
              <a:cs typeface="Microsoft Himalaya" panose="01010100010101010101" pitchFamily="2" charset="0"/>
            </a:endParaRPr>
          </a:p>
          <a:p>
            <a:r>
              <a:rPr lang="zh-TW" altLang="en-US" sz="3200" b="1" dirty="0" smtClean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司</a:t>
            </a:r>
            <a:r>
              <a:rPr lang="zh-TW" altLang="en-US" sz="3200" b="1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徒瑞</a:t>
            </a:r>
            <a:r>
              <a:rPr lang="zh-TW" altLang="en-US" sz="3200" b="1" dirty="0" smtClean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英</a:t>
            </a:r>
            <a:endParaRPr lang="en-US" altLang="zh-TW" sz="3200" b="1" dirty="0" smtClean="0"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" panose="020B0604030504040204" pitchFamily="34" charset="-120"/>
              <a:ea typeface="Microsoft JhengHei" panose="020B0604030504040204" pitchFamily="34" charset="-120"/>
              <a:cs typeface="Microsoft Himalaya" panose="01010100010101010101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28685" y="4707347"/>
            <a:ext cx="4211782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3200" b="1" u="sng" dirty="0" smtClean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中等獎</a:t>
            </a:r>
            <a:endParaRPr lang="vi-VN" sz="3200" b="1" u="sng" dirty="0"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" panose="020B0604030504040204" pitchFamily="34" charset="-120"/>
              <a:ea typeface="Microsoft JhengHei" panose="020B0604030504040204" pitchFamily="34" charset="-120"/>
              <a:cs typeface="Microsoft Himalaya" panose="01010100010101010101" pitchFamily="2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7334597" y="1818262"/>
            <a:ext cx="4660941" cy="3271656"/>
          </a:xfrm>
          <a:prstGeom prst="rect">
            <a:avLst/>
          </a:prstGeom>
        </p:spPr>
        <p:txBody>
          <a:bodyPr vert="horz" lIns="91440" tIns="45720" rIns="91440" bIns="45720" numCol="2" rtlCol="0" anchor="ctr">
            <a:normAutofit lnSpcReduction="10000"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32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熊麗明</a:t>
            </a:r>
            <a:endParaRPr lang="en-US" altLang="zh-TW" sz="3200" b="1" dirty="0">
              <a:solidFill>
                <a:schemeClr val="accent4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" panose="020B0604030504040204" pitchFamily="34" charset="-120"/>
              <a:ea typeface="Microsoft JhengHei" panose="020B0604030504040204" pitchFamily="34" charset="-120"/>
              <a:cs typeface="Microsoft Himalaya" panose="01010100010101010101" pitchFamily="2" charset="0"/>
            </a:endParaRPr>
          </a:p>
          <a:p>
            <a:r>
              <a:rPr lang="zh-TW" altLang="en-US" sz="32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范英詩</a:t>
            </a:r>
            <a:endParaRPr lang="en-US" altLang="zh-TW" sz="3200" b="1" dirty="0">
              <a:solidFill>
                <a:schemeClr val="accent4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" panose="020B0604030504040204" pitchFamily="34" charset="-120"/>
              <a:ea typeface="Microsoft JhengHei" panose="020B0604030504040204" pitchFamily="34" charset="-120"/>
              <a:cs typeface="Microsoft Himalaya" panose="01010100010101010101" pitchFamily="2" charset="0"/>
            </a:endParaRPr>
          </a:p>
          <a:p>
            <a:r>
              <a:rPr lang="zh-TW" altLang="en-US" sz="32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陳愛華</a:t>
            </a:r>
            <a:endParaRPr lang="en-US" altLang="zh-TW" sz="3200" b="1" dirty="0">
              <a:solidFill>
                <a:schemeClr val="accent4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" panose="020B0604030504040204" pitchFamily="34" charset="-120"/>
              <a:ea typeface="Microsoft JhengHei" panose="020B0604030504040204" pitchFamily="34" charset="-120"/>
              <a:cs typeface="Microsoft Himalaya" panose="01010100010101010101" pitchFamily="2" charset="0"/>
            </a:endParaRPr>
          </a:p>
          <a:p>
            <a:r>
              <a:rPr lang="zh-TW" altLang="en-US" sz="32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鄧潔凝</a:t>
            </a:r>
            <a:endParaRPr lang="en-US" altLang="zh-TW" sz="3200" b="1" dirty="0">
              <a:solidFill>
                <a:schemeClr val="accent4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" panose="020B0604030504040204" pitchFamily="34" charset="-120"/>
              <a:ea typeface="Microsoft JhengHei" panose="020B0604030504040204" pitchFamily="34" charset="-120"/>
              <a:cs typeface="Microsoft Himalaya" panose="01010100010101010101" pitchFamily="2" charset="0"/>
            </a:endParaRPr>
          </a:p>
          <a:p>
            <a:r>
              <a:rPr lang="zh-TW" altLang="en-US" sz="32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黃秀英</a:t>
            </a:r>
            <a:endParaRPr lang="en-US" altLang="zh-TW" sz="3200" b="1" dirty="0">
              <a:solidFill>
                <a:schemeClr val="accent4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" panose="020B0604030504040204" pitchFamily="34" charset="-120"/>
              <a:ea typeface="Microsoft JhengHei" panose="020B0604030504040204" pitchFamily="34" charset="-120"/>
              <a:cs typeface="Microsoft Himalaya" panose="01010100010101010101" pitchFamily="2" charset="0"/>
            </a:endParaRPr>
          </a:p>
          <a:p>
            <a:r>
              <a:rPr lang="zh-TW" altLang="en-US" sz="32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李秀儀</a:t>
            </a:r>
            <a:endParaRPr lang="en-US" altLang="zh-TW" sz="3200" b="1" dirty="0">
              <a:solidFill>
                <a:schemeClr val="accent4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" panose="020B0604030504040204" pitchFamily="34" charset="-120"/>
              <a:ea typeface="Microsoft JhengHei" panose="020B0604030504040204" pitchFamily="34" charset="-120"/>
              <a:cs typeface="Microsoft Himalaya" panose="01010100010101010101" pitchFamily="2" charset="0"/>
            </a:endParaRPr>
          </a:p>
          <a:p>
            <a:r>
              <a:rPr lang="zh-TW" altLang="en-US" sz="32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謝惠雲</a:t>
            </a:r>
            <a:endParaRPr lang="en-US" altLang="zh-TW" sz="3200" b="1" dirty="0">
              <a:solidFill>
                <a:schemeClr val="accent4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" panose="020B0604030504040204" pitchFamily="34" charset="-120"/>
              <a:ea typeface="Microsoft JhengHei" panose="020B0604030504040204" pitchFamily="34" charset="-120"/>
              <a:cs typeface="Microsoft Himalaya" panose="01010100010101010101" pitchFamily="2" charset="0"/>
            </a:endParaRPr>
          </a:p>
          <a:p>
            <a:r>
              <a:rPr lang="zh-TW" altLang="en-US" sz="32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蔣麗莉</a:t>
            </a:r>
            <a:endParaRPr lang="en-US" altLang="zh-TW" sz="3200" b="1" dirty="0">
              <a:solidFill>
                <a:schemeClr val="accent4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" panose="020B0604030504040204" pitchFamily="34" charset="-120"/>
              <a:ea typeface="Microsoft JhengHei" panose="020B0604030504040204" pitchFamily="34" charset="-120"/>
              <a:cs typeface="Microsoft Himalaya" panose="01010100010101010101" pitchFamily="2" charset="0"/>
            </a:endParaRPr>
          </a:p>
          <a:p>
            <a:r>
              <a:rPr lang="zh-TW" altLang="en-US" sz="32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鄧琨賢</a:t>
            </a:r>
            <a:endParaRPr lang="en-US" altLang="zh-TW" sz="3200" b="1" dirty="0">
              <a:solidFill>
                <a:schemeClr val="accent4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" panose="020B0604030504040204" pitchFamily="34" charset="-120"/>
              <a:ea typeface="Microsoft JhengHei" panose="020B0604030504040204" pitchFamily="34" charset="-120"/>
              <a:cs typeface="Microsoft Himalaya" panose="01010100010101010101" pitchFamily="2" charset="0"/>
            </a:endParaRPr>
          </a:p>
          <a:p>
            <a:r>
              <a:rPr lang="zh-TW" altLang="en-US" sz="32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梁玉梅</a:t>
            </a:r>
            <a:endParaRPr lang="en-US" altLang="zh-TW" sz="3200" b="1" dirty="0">
              <a:solidFill>
                <a:schemeClr val="accent4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" panose="020B0604030504040204" pitchFamily="34" charset="-120"/>
              <a:ea typeface="Microsoft JhengHei" panose="020B0604030504040204" pitchFamily="34" charset="-120"/>
              <a:cs typeface="Microsoft Himalaya" panose="01010100010101010101" pitchFamily="2" charset="0"/>
            </a:endParaRPr>
          </a:p>
          <a:p>
            <a:r>
              <a:rPr lang="zh-TW" altLang="en-US" sz="32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陳歐秀娟</a:t>
            </a:r>
            <a:endParaRPr lang="en-US" altLang="zh-TW" sz="3200" b="1" dirty="0">
              <a:solidFill>
                <a:schemeClr val="accent4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" panose="020B0604030504040204" pitchFamily="34" charset="-120"/>
              <a:ea typeface="Microsoft JhengHei" panose="020B0604030504040204" pitchFamily="34" charset="-120"/>
              <a:cs typeface="Microsoft Himalaya" panose="01010100010101010101" pitchFamily="2" charset="0"/>
            </a:endParaRPr>
          </a:p>
          <a:p>
            <a:r>
              <a:rPr lang="zh-TW" altLang="en-US" sz="32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黃玉蘭</a:t>
            </a:r>
            <a:endParaRPr lang="vi-VN" sz="3200" b="1" dirty="0">
              <a:solidFill>
                <a:schemeClr val="accent4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Microsoft JhengHei" panose="020B0604030504040204" pitchFamily="34" charset="-120"/>
              <a:cs typeface="Microsoft Himalaya" panose="01010100010101010101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216059" y="1106012"/>
            <a:ext cx="4898018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3200" b="1" u="sng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安慰獎</a:t>
            </a:r>
            <a:endParaRPr lang="vi-VN" sz="3200" b="1" u="sng" dirty="0">
              <a:solidFill>
                <a:schemeClr val="accent4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" panose="020B0604030504040204" pitchFamily="34" charset="-120"/>
              <a:ea typeface="Microsoft JhengHei" panose="020B0604030504040204" pitchFamily="34" charset="-120"/>
              <a:cs typeface="Microsoft Himalaya" panose="01010100010101010101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15440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579607"/>
            <a:ext cx="12192000" cy="1470025"/>
          </a:xfrm>
        </p:spPr>
        <p:txBody>
          <a:bodyPr>
            <a:noAutofit/>
          </a:bodyPr>
          <a:lstStyle/>
          <a:p>
            <a:r>
              <a:rPr lang="zh-CN" altLang="en-US" sz="9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亞伯拉罕班</a:t>
            </a:r>
            <a:endParaRPr lang="vi-VN" sz="9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78209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579607"/>
            <a:ext cx="12192000" cy="1470025"/>
          </a:xfrm>
        </p:spPr>
        <p:txBody>
          <a:bodyPr>
            <a:noAutofit/>
          </a:bodyPr>
          <a:lstStyle/>
          <a:p>
            <a:r>
              <a:rPr lang="zh-CN" altLang="en-US" sz="9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真理班</a:t>
            </a:r>
            <a:endParaRPr lang="vi-VN" sz="9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37242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769481"/>
            <a:ext cx="12192000" cy="1470025"/>
          </a:xfrm>
        </p:spPr>
        <p:txBody>
          <a:bodyPr>
            <a:noAutofit/>
          </a:bodyPr>
          <a:lstStyle/>
          <a:p>
            <a:r>
              <a:rPr lang="zh-CN" altLang="en-US" sz="9600" b="1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晉升禮</a:t>
            </a:r>
            <a:r>
              <a:rPr lang="en-US" altLang="zh-CN" sz="9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/>
            </a:r>
            <a:br>
              <a:rPr lang="en-US" altLang="zh-CN" sz="9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</a:br>
            <a:r>
              <a:rPr lang="zh-CN" altLang="en-US" sz="7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少年升青年</a:t>
            </a:r>
            <a:endParaRPr lang="vi-VN" sz="9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Microsoft JhengHei" panose="020B0604030504040204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441032" y="4002504"/>
            <a:ext cx="599172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zh-CN" altLang="en-US" sz="4400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分享心</a:t>
            </a:r>
            <a:r>
              <a:rPr lang="zh-CN" altLang="en-US" sz="44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聲</a:t>
            </a:r>
            <a:endParaRPr lang="en-US" altLang="zh-CN" sz="4400" b="1" dirty="0" smtClean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742950" indent="-742950">
              <a:buFont typeface="+mj-lt"/>
              <a:buAutoNum type="arabicPeriod"/>
            </a:pPr>
            <a:r>
              <a:rPr lang="zh-CN" altLang="en-US" sz="4400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節目表演 </a:t>
            </a:r>
            <a:r>
              <a:rPr lang="en-US" altLang="zh-CN" sz="4400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– </a:t>
            </a:r>
            <a:r>
              <a:rPr lang="zh-CN" altLang="en-US" sz="4400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獻詩</a:t>
            </a:r>
            <a:endParaRPr lang="en-US" altLang="zh-CN" sz="4400" b="1" dirty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742950" indent="-742950">
              <a:buFont typeface="+mj-lt"/>
              <a:buAutoNum type="arabicPeriod"/>
            </a:pPr>
            <a:r>
              <a:rPr lang="zh-CN" altLang="en-US" sz="44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送</a:t>
            </a:r>
            <a:r>
              <a:rPr lang="zh-CN" altLang="en-US" sz="4400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紀念品</a:t>
            </a:r>
            <a:endParaRPr lang="vi-VN" sz="4400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78990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660915"/>
            <a:ext cx="12192000" cy="1143000"/>
          </a:xfrm>
        </p:spPr>
        <p:txBody>
          <a:bodyPr>
            <a:noAutofit/>
          </a:bodyPr>
          <a:lstStyle/>
          <a:p>
            <a:r>
              <a:rPr lang="zh-TW" altLang="en-US" sz="7200" b="1" i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同</a:t>
            </a:r>
            <a:r>
              <a:rPr lang="zh-TW" altLang="en-US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來盡力榮耀</a:t>
            </a:r>
            <a:r>
              <a:rPr lang="zh-TW" altLang="en-US" sz="7200" b="1" i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​ </a:t>
            </a:r>
            <a:r>
              <a:rPr lang="en-US" altLang="zh-TW" sz="7200" b="1" i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(RAP)</a:t>
            </a:r>
            <a:endParaRPr lang="zh-TW" altLang="en-US" sz="7200" b="1" i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229844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同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來盡力榮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耀  讚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美基督我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endParaRPr lang="en-US" altLang="zh-TW" sz="6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要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唱</a:t>
            </a:r>
            <a:r>
              <a:rPr lang="en-US" altLang="zh-TW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將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詩歌獻與衪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267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8572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同來盡力榮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耀  讚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美基督我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endParaRPr lang="en-US" altLang="zh-TW" sz="6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直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到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將  詩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歌唱到爛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267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24353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吶喊頌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揚</a:t>
            </a:r>
            <a:r>
              <a:rPr lang="en-US" altLang="zh-TW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因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主尊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貴</a:t>
            </a:r>
            <a:endParaRPr lang="en-US" altLang="zh-TW" sz="6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世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界都該稱讚神名字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267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267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725471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願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</a:t>
            </a:r>
            <a:r>
              <a:rPr lang="zh-CN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眼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內 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我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心尊一清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潔</a:t>
            </a:r>
            <a:endParaRPr lang="en-US" altLang="zh-TW" sz="6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讓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我將身心都歸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於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面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前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267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267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77853934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4DE8FE50-4117-462D-9201-EDB57F086D9C}" vid="{AFF313EB-5300-4EDF-B8E8-B08305447E9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137</TotalTime>
  <Words>1079</Words>
  <Application>Microsoft Office PowerPoint</Application>
  <PresentationFormat>Widescreen</PresentationFormat>
  <Paragraphs>233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3" baseType="lpstr">
      <vt:lpstr>微軟正黑體</vt:lpstr>
      <vt:lpstr>微軟正黑體</vt:lpstr>
      <vt:lpstr>新細明體</vt:lpstr>
      <vt:lpstr>Arial</vt:lpstr>
      <vt:lpstr>Calibri</vt:lpstr>
      <vt:lpstr>Microsoft Himalaya</vt:lpstr>
      <vt:lpstr>Times New Roman</vt:lpstr>
      <vt:lpstr>Theme1</vt:lpstr>
      <vt:lpstr>主日學</vt:lpstr>
      <vt:lpstr>分享信息</vt:lpstr>
      <vt:lpstr>晉升禮 高小升少年</vt:lpstr>
      <vt:lpstr>晉升禮 少年升青年</vt:lpstr>
      <vt:lpstr>同來盡力榮耀​ (RAP)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頒獎</vt:lpstr>
      <vt:lpstr>大衛班</vt:lpstr>
      <vt:lpstr>彼得班</vt:lpstr>
      <vt:lpstr>約翰班</vt:lpstr>
      <vt:lpstr>摩西班</vt:lpstr>
      <vt:lpstr>以西結班</vt:lpstr>
      <vt:lpstr>所羅門班</vt:lpstr>
      <vt:lpstr>以斯拉班</vt:lpstr>
      <vt:lpstr>耶利米班</vt:lpstr>
      <vt:lpstr>羅以班</vt:lpstr>
      <vt:lpstr>亞伯拉罕班</vt:lpstr>
      <vt:lpstr>真理班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頒獎</dc:title>
  <dc:creator>Windows User</dc:creator>
  <cp:lastModifiedBy>Windows User</cp:lastModifiedBy>
  <cp:revision>43</cp:revision>
  <dcterms:created xsi:type="dcterms:W3CDTF">2022-06-30T16:10:48Z</dcterms:created>
  <dcterms:modified xsi:type="dcterms:W3CDTF">2022-07-02T08:48:58Z</dcterms:modified>
</cp:coreProperties>
</file>