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56" r:id="rId11"/>
    <p:sldId id="257" r:id="rId12"/>
    <p:sldId id="261" r:id="rId13"/>
    <p:sldId id="258" r:id="rId14"/>
    <p:sldId id="263" r:id="rId15"/>
    <p:sldId id="262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14" y="1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CCC0-4E15-4BAB-8FDE-6376DBFFF5AE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AF9B-E62D-4DC9-B2D9-A002FBB7D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87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CCC0-4E15-4BAB-8FDE-6376DBFFF5AE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AF9B-E62D-4DC9-B2D9-A002FBB7D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37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CCC0-4E15-4BAB-8FDE-6376DBFFF5AE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AF9B-E62D-4DC9-B2D9-A002FBB7D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34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CCC0-4E15-4BAB-8FDE-6376DBFFF5AE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AF9B-E62D-4DC9-B2D9-A002FBB7D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28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CCC0-4E15-4BAB-8FDE-6376DBFFF5AE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AF9B-E62D-4DC9-B2D9-A002FBB7D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4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CCC0-4E15-4BAB-8FDE-6376DBFFF5AE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AF9B-E62D-4DC9-B2D9-A002FBB7D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58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CCC0-4E15-4BAB-8FDE-6376DBFFF5AE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AF9B-E62D-4DC9-B2D9-A002FBB7D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19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CCC0-4E15-4BAB-8FDE-6376DBFFF5AE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AF9B-E62D-4DC9-B2D9-A002FBB7D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48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CCC0-4E15-4BAB-8FDE-6376DBFFF5AE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AF9B-E62D-4DC9-B2D9-A002FBB7D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48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CCC0-4E15-4BAB-8FDE-6376DBFFF5AE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AF9B-E62D-4DC9-B2D9-A002FBB7D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33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CCC0-4E15-4BAB-8FDE-6376DBFFF5AE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AF9B-E62D-4DC9-B2D9-A002FBB7D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35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5CCC0-4E15-4BAB-8FDE-6376DBFFF5AE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2AF9B-E62D-4DC9-B2D9-A002FBB7D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89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0203"/>
            <a:ext cx="12192000" cy="6876256"/>
          </a:xfrm>
        </p:spPr>
      </p:pic>
      <p:sp>
        <p:nvSpPr>
          <p:cNvPr id="8" name="文字方塊 7"/>
          <p:cNvSpPr txBox="1"/>
          <p:nvPr/>
        </p:nvSpPr>
        <p:spPr>
          <a:xfrm>
            <a:off x="527382" y="2115265"/>
            <a:ext cx="12191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  <a:cs typeface="Times New Roman" pitchFamily="18" charset="0"/>
              </a:rPr>
              <a:t>耶穌他愛你 </a:t>
            </a:r>
            <a:endParaRPr lang="en-US" altLang="zh-CN" sz="8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Gungsuh" panose="02030600000101010101" pitchFamily="18" charset="-127"/>
              <a:ea typeface="Gungsuh" panose="02030600000101010101" pitchFamily="18" charset="-127"/>
              <a:cs typeface="Times New Roman" pitchFamily="18" charset="0"/>
            </a:endParaRPr>
          </a:p>
          <a:p>
            <a:pPr algn="ctr"/>
            <a:r>
              <a:rPr lang="zh-CN" altLang="en-US" sz="8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  <a:cs typeface="Times New Roman" pitchFamily="18" charset="0"/>
              </a:rPr>
              <a:t>    所以有聖誕節</a:t>
            </a:r>
            <a:endParaRPr lang="zh-TW" altLang="en-US" sz="8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Gungsuh" panose="02030600000101010101" pitchFamily="18" charset="-127"/>
              <a:ea typeface="Gungsuh" panose="02030600000101010101" pitchFamily="18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8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191518" y="1340769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zh-TW" sz="72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耶穌恩光</a:t>
            </a:r>
            <a:endParaRPr lang="zh-TW" altLang="en-US" sz="7200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030" name="Picture 6" descr="ç¸éåç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07"/>
          <a:stretch/>
        </p:blipFill>
        <p:spPr bwMode="auto">
          <a:xfrm>
            <a:off x="6192911" y="3580731"/>
            <a:ext cx="3686175" cy="241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519" y="-1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5" y="-2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41648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280" y="41647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948" y="2219841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5" y="2269739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311388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321" y="2311387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960" y="4504965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280" y="4504964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75" y="4578152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4622776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95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369" y="2219841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5" y="4462061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802" y="34514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652" y="2318519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ãsnow falling gif pngãçåçæå°çµæ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726" y="4573242"/>
            <a:ext cx="2235225" cy="22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5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90"/>
            <a:ext cx="12192000" cy="687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2085" y="1250180"/>
            <a:ext cx="8447831" cy="46991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看見星星記得主愛</a:t>
            </a:r>
            <a:endParaRPr lang="en-US" altLang="zh-TW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情願降人世</a:t>
            </a:r>
            <a:r>
              <a:rPr lang="en-US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全為救恩</a:t>
            </a:r>
            <a:endParaRPr lang="en-US" altLang="zh-TW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就在漆黑裏見主深恩</a:t>
            </a:r>
            <a:endParaRPr lang="en-US" altLang="zh-TW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新的盼望來臨</a:t>
            </a:r>
            <a:endParaRPr lang="en-US" altLang="zh-TW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2058" name="Picture 10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501" y="18864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07" y="2001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24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ak5.picdn.net/shutterstock/videos/31966315/thumb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6208" y="1166019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耶穌恩光驅走黑暗</a:t>
            </a:r>
            <a:endParaRPr lang="en-US" altLang="zh-TW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讓愛充滿世間</a:t>
            </a:r>
            <a:endParaRPr lang="en-US" altLang="zh-TW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耶穌恩光照耀萬人</a:t>
            </a:r>
            <a:endParaRPr lang="en-US" altLang="zh-TW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畫上繽紛記印</a:t>
            </a:r>
          </a:p>
          <a:p>
            <a:pPr marL="0" indent="0">
              <a:buNone/>
            </a:pPr>
            <a:endParaRPr lang="zh-TW" altLang="en-US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7170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897" y="-3995"/>
            <a:ext cx="4729139" cy="472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878" y="29717"/>
            <a:ext cx="4729139" cy="472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12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mage.freepik.com/fotos-gratis/fundo-dourado-do-natal-com-beira-nevado_1048-72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91544" y="919262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是祢雙手抹去苦困</a:t>
            </a:r>
            <a:endParaRPr lang="en-US" altLang="zh-TW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平靜與慈愛常在我心</a:t>
            </a:r>
            <a:endParaRPr lang="en-US" altLang="zh-TW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復活升天上，萬眾歡欣 恩典散落人群</a:t>
            </a:r>
            <a:endParaRPr lang="zh-TW" altLang="en-US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3076" name="Picture 4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"/>
            <a:ext cx="4584618" cy="229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64331" y="17166"/>
            <a:ext cx="4584618" cy="229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098" y="2327730"/>
            <a:ext cx="4584618" cy="229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75429" y="2344896"/>
            <a:ext cx="4584618" cy="229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80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ak5.picdn.net/shutterstock/videos/31966315/thumb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6208" y="1166019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耶穌恩光驅走黑暗</a:t>
            </a:r>
            <a:endParaRPr lang="en-US" altLang="zh-TW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讓愛充滿世間</a:t>
            </a:r>
            <a:endParaRPr lang="en-US" altLang="zh-TW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耶穌恩光照耀萬人</a:t>
            </a:r>
            <a:endParaRPr lang="en-US" altLang="zh-TW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6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畫上繽紛記印</a:t>
            </a:r>
          </a:p>
          <a:p>
            <a:pPr marL="0" indent="0">
              <a:buNone/>
            </a:pPr>
            <a:endParaRPr lang="zh-TW" altLang="en-US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7170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897" y="-3995"/>
            <a:ext cx="4729139" cy="472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878" y="29717"/>
            <a:ext cx="4729139" cy="472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4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https://image.freepik.com/free-photo/_1048-69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32"/>
            <a:ext cx="12192000" cy="684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1986208" y="116601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zh-TW" sz="60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耶穌恩光驅走黑暗</a:t>
            </a:r>
            <a:endParaRPr lang="en-US" altLang="zh-TW" sz="6000" b="1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60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讓愛充滿世間</a:t>
            </a:r>
            <a:endParaRPr lang="en-US" altLang="zh-TW" sz="6000" b="1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60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耶穌恩光照耀萬人</a:t>
            </a:r>
            <a:endParaRPr lang="en-US" altLang="zh-TW" sz="6000" b="1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6000" b="1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畫上繽紛記印</a:t>
            </a:r>
          </a:p>
          <a:p>
            <a:pPr marL="0" indent="0">
              <a:buNone/>
            </a:pPr>
            <a:endParaRPr lang="zh-TW" altLang="en-US" sz="6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6146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27384"/>
            <a:ext cx="2915816" cy="291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100" y="-4565"/>
            <a:ext cx="2915816" cy="291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664" y="23985"/>
            <a:ext cx="2915816" cy="291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841" y="2584377"/>
            <a:ext cx="2915816" cy="291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941" y="2607196"/>
            <a:ext cx="2915816" cy="291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505" y="2635746"/>
            <a:ext cx="2915816" cy="291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7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0203"/>
            <a:ext cx="12192000" cy="6876256"/>
          </a:xfrm>
        </p:spPr>
      </p:pic>
      <p:sp>
        <p:nvSpPr>
          <p:cNvPr id="8" name="文字方塊 7"/>
          <p:cNvSpPr txBox="1"/>
          <p:nvPr/>
        </p:nvSpPr>
        <p:spPr>
          <a:xfrm>
            <a:off x="0" y="1412776"/>
            <a:ext cx="12192000" cy="3293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933" dirty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BiaoKaiShu-B5" panose="03000509000000000000" pitchFamily="65" charset="-128"/>
                <a:ea typeface="DFBiaoKaiShu-B5" panose="03000509000000000000" pitchFamily="65" charset="-128"/>
                <a:cs typeface="DFBiaoKaiShu-B5" panose="03000509000000000000" pitchFamily="65" charset="-128"/>
              </a:rPr>
              <a:t>耶穌他愛你 所以他願意</a:t>
            </a:r>
            <a:endParaRPr lang="en-US" altLang="zh-CN" sz="6933" dirty="0">
              <a:ln w="0"/>
              <a:solidFill>
                <a:srgbClr val="FFFF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FBiaoKaiShu-B5" panose="03000509000000000000" pitchFamily="65" charset="-128"/>
              <a:ea typeface="DFBiaoKaiShu-B5" panose="03000509000000000000" pitchFamily="65" charset="-128"/>
              <a:cs typeface="DFBiaoKaiShu-B5" panose="03000509000000000000" pitchFamily="65" charset="-128"/>
            </a:endParaRPr>
          </a:p>
          <a:p>
            <a:pPr algn="ctr"/>
            <a:r>
              <a:rPr lang="zh-TW" altLang="en-US" sz="6933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BiaoKaiShu-B5" panose="03000509000000000000" pitchFamily="65" charset="-128"/>
                <a:ea typeface="DFBiaoKaiShu-B5" panose="03000509000000000000" pitchFamily="65" charset="-128"/>
                <a:cs typeface="DFBiaoKaiShu-B5" panose="03000509000000000000" pitchFamily="65" charset="-128"/>
              </a:rPr>
              <a:t>從</a:t>
            </a:r>
            <a:r>
              <a:rPr lang="zh-TW" altLang="en-US" sz="6933" dirty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BiaoKaiShu-B5" panose="03000509000000000000" pitchFamily="65" charset="-128"/>
                <a:ea typeface="DFBiaoKaiShu-B5" panose="03000509000000000000" pitchFamily="65" charset="-128"/>
                <a:cs typeface="DFBiaoKaiShu-B5" panose="03000509000000000000" pitchFamily="65" charset="-128"/>
              </a:rPr>
              <a:t>天上為你降生</a:t>
            </a:r>
            <a:endParaRPr lang="en-US" altLang="zh-TW" sz="6933" dirty="0">
              <a:ln w="0"/>
              <a:solidFill>
                <a:srgbClr val="FFFF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FBiaoKaiShu-B5" panose="03000509000000000000" pitchFamily="65" charset="-128"/>
              <a:ea typeface="DFBiaoKaiShu-B5" panose="03000509000000000000" pitchFamily="65" charset="-128"/>
              <a:cs typeface="DFBiaoKaiShu-B5" panose="03000509000000000000" pitchFamily="65" charset="-128"/>
            </a:endParaRPr>
          </a:p>
          <a:p>
            <a:pPr algn="ctr"/>
            <a:r>
              <a:rPr lang="zh-TW" altLang="en-US" sz="6933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BiaoKaiShu-B5" panose="03000509000000000000" pitchFamily="65" charset="-128"/>
                <a:ea typeface="DFBiaoKaiShu-B5" panose="03000509000000000000" pitchFamily="65" charset="-128"/>
                <a:cs typeface="DFBiaoKaiShu-B5" panose="03000509000000000000" pitchFamily="65" charset="-128"/>
              </a:rPr>
              <a:t>小小</a:t>
            </a:r>
            <a:r>
              <a:rPr lang="zh-CN" altLang="en-US" sz="6933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FBiaoKaiShu-B5" panose="03000509000000000000" pitchFamily="65" charset="-128"/>
                <a:ea typeface="DFBiaoKaiShu-B5" panose="03000509000000000000" pitchFamily="65" charset="-128"/>
                <a:cs typeface="DFBiaoKaiShu-B5" panose="03000509000000000000" pitchFamily="65" charset="-128"/>
              </a:rPr>
              <a:t>馬槽裡</a:t>
            </a:r>
            <a:endParaRPr lang="en-US" altLang="zh-TW" sz="6933" dirty="0">
              <a:ln w="0"/>
              <a:solidFill>
                <a:srgbClr val="FFFF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FBiaoKaiShu-B5" panose="03000509000000000000" pitchFamily="65" charset="-128"/>
              <a:ea typeface="DFBiaoKaiShu-B5" panose="03000509000000000000" pitchFamily="65" charset="-128"/>
              <a:cs typeface="DFBiaoKaiShu-B5" panose="03000509000000000000" pitchFamily="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793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文字方塊 7"/>
          <p:cNvSpPr txBox="1"/>
          <p:nvPr/>
        </p:nvSpPr>
        <p:spPr>
          <a:xfrm>
            <a:off x="0" y="1340768"/>
            <a:ext cx="12192000" cy="3293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933" dirty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耶穌他愛你 所以他願</a:t>
            </a:r>
            <a:r>
              <a:rPr lang="zh-CN" altLang="en-US" sz="6933" dirty="0" smtClean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意</a:t>
            </a:r>
            <a:endParaRPr lang="en-US" altLang="zh-CN" sz="6933" dirty="0" smtClean="0">
              <a:ln w="0"/>
              <a:solidFill>
                <a:srgbClr val="FFFF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ctr"/>
            <a:r>
              <a:rPr lang="zh-TW" altLang="en-US" sz="6933" dirty="0" smtClean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為</a:t>
            </a:r>
            <a:r>
              <a:rPr lang="zh-TW" altLang="en-US" sz="6933" dirty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我們帶來</a:t>
            </a:r>
            <a:r>
              <a:rPr lang="zh-TW" altLang="en-US" sz="6933" dirty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盼</a:t>
            </a:r>
            <a:r>
              <a:rPr lang="zh-TW" altLang="en-US" sz="6933" dirty="0" smtClean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望</a:t>
            </a:r>
            <a:endParaRPr lang="en-US" altLang="zh-TW" sz="6933" dirty="0" smtClean="0">
              <a:ln w="0"/>
              <a:solidFill>
                <a:srgbClr val="FFFF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ctr"/>
            <a:r>
              <a:rPr lang="zh-TW" altLang="en-US" sz="6933" dirty="0" smtClean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平</a:t>
            </a:r>
            <a:r>
              <a:rPr lang="zh-TW" altLang="en-US" sz="6933" dirty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安的消</a:t>
            </a:r>
            <a:r>
              <a:rPr lang="zh-TW" altLang="en-US" sz="6933" dirty="0" smtClean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息</a:t>
            </a:r>
            <a:endParaRPr lang="zh-TW" altLang="en-US" sz="4267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文字方塊 7"/>
          <p:cNvSpPr txBox="1"/>
          <p:nvPr/>
        </p:nvSpPr>
        <p:spPr>
          <a:xfrm>
            <a:off x="16361" y="1636121"/>
            <a:ext cx="12191999" cy="39496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6933" dirty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耶穌他愛你 所以他願</a:t>
            </a:r>
            <a:r>
              <a:rPr lang="zh-CN" altLang="en-US" sz="6933" dirty="0" smtClean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意</a:t>
            </a:r>
            <a:endParaRPr lang="en-US" altLang="zh-CN" sz="6933" dirty="0" smtClean="0">
              <a:ln w="0"/>
              <a:solidFill>
                <a:srgbClr val="FFFF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ctr"/>
            <a:r>
              <a:rPr lang="zh-TW" altLang="en-US" sz="6933" dirty="0" smtClean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代</a:t>
            </a:r>
            <a:r>
              <a:rPr lang="zh-TW" altLang="en-US" sz="6933" dirty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替你我的</a:t>
            </a:r>
            <a:r>
              <a:rPr lang="zh-TW" altLang="en-US" sz="6933" dirty="0" smtClean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罪</a:t>
            </a:r>
            <a:endParaRPr lang="en-US" altLang="zh-TW" sz="6933" dirty="0" smtClean="0">
              <a:ln w="0"/>
              <a:solidFill>
                <a:srgbClr val="FFFF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ctr"/>
            <a:r>
              <a:rPr lang="zh-TW" altLang="en-US" sz="6933" dirty="0" smtClean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獻上他自己</a:t>
            </a:r>
            <a:endParaRPr lang="en-US" altLang="zh-TW" sz="4267" dirty="0">
              <a:ln w="0"/>
              <a:solidFill>
                <a:srgbClr val="FFFF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ctr"/>
            <a:endParaRPr lang="zh-TW" altLang="en-US" sz="4267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文字方塊 7"/>
          <p:cNvSpPr txBox="1"/>
          <p:nvPr/>
        </p:nvSpPr>
        <p:spPr>
          <a:xfrm>
            <a:off x="1" y="1124744"/>
            <a:ext cx="12192000" cy="39496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6933" dirty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耶穌他愛你 </a:t>
            </a:r>
            <a:endParaRPr lang="en-US" altLang="zh-TW" sz="6933" dirty="0" smtClean="0">
              <a:ln w="0"/>
              <a:solidFill>
                <a:srgbClr val="FFFF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ctr"/>
            <a:r>
              <a:rPr lang="zh-TW" altLang="en-US" sz="6933" dirty="0" smtClean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所</a:t>
            </a:r>
            <a:r>
              <a:rPr lang="zh-TW" altLang="en-US" sz="6933" dirty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以有聖誕</a:t>
            </a:r>
            <a:r>
              <a:rPr lang="zh-TW" altLang="en-US" sz="6933" dirty="0" smtClean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節</a:t>
            </a:r>
            <a:endParaRPr lang="en-US" altLang="zh-TW" sz="6933" dirty="0" smtClean="0">
              <a:ln w="0"/>
              <a:solidFill>
                <a:srgbClr val="FFFF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ctr"/>
            <a:r>
              <a:rPr lang="zh-TW" altLang="en-US" sz="6933" dirty="0" smtClean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他</a:t>
            </a:r>
            <a:r>
              <a:rPr lang="zh-TW" altLang="en-US" sz="6933" dirty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要把愛的禮物送給</a:t>
            </a:r>
            <a:r>
              <a:rPr lang="zh-TW" altLang="en-US" sz="6933" dirty="0" smtClean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你</a:t>
            </a:r>
            <a:endParaRPr lang="en-US" altLang="zh-TW" sz="4267" dirty="0">
              <a:ln w="0"/>
              <a:solidFill>
                <a:srgbClr val="FFFF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ctr"/>
            <a:endParaRPr lang="zh-TW" altLang="en-US" sz="4267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7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801"/>
            <a:ext cx="12192000" cy="6999732"/>
          </a:xfrm>
        </p:spPr>
      </p:pic>
      <p:sp>
        <p:nvSpPr>
          <p:cNvPr id="8" name="文字方塊 7"/>
          <p:cNvSpPr txBox="1"/>
          <p:nvPr/>
        </p:nvSpPr>
        <p:spPr>
          <a:xfrm>
            <a:off x="-240704" y="521064"/>
            <a:ext cx="12191999" cy="36625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8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所以唱</a:t>
            </a:r>
            <a:r>
              <a:rPr lang="zh-TW" altLang="en-US" sz="8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叮</a:t>
            </a:r>
            <a:r>
              <a:rPr lang="zh-TW" altLang="en-US" sz="8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叮</a:t>
            </a:r>
            <a:r>
              <a:rPr lang="zh-TW" altLang="en-US" sz="8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噹</a:t>
            </a:r>
            <a:endParaRPr lang="en-US" altLang="zh-TW" sz="8000" b="1" dirty="0" smtClean="0">
              <a:ln w="22225">
                <a:solidFill>
                  <a:srgbClr val="FF000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72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叮</a:t>
            </a:r>
            <a:r>
              <a:rPr lang="zh-TW" altLang="en-US" sz="72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叮</a:t>
            </a:r>
            <a:r>
              <a:rPr lang="zh-TW" altLang="en-US" sz="72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噹</a:t>
            </a:r>
            <a:endParaRPr lang="en-US" altLang="zh-TW" sz="7200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8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鈴</a:t>
            </a:r>
            <a:r>
              <a:rPr lang="zh-TW" altLang="en-US" sz="8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聲</a:t>
            </a:r>
            <a:r>
              <a:rPr lang="zh-TW" altLang="en-US" sz="8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多</a:t>
            </a:r>
            <a:r>
              <a:rPr lang="zh-TW" altLang="en-US" sz="8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響</a:t>
            </a:r>
            <a:r>
              <a:rPr lang="zh-TW" altLang="en-US" sz="8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亮</a:t>
            </a:r>
            <a:endParaRPr lang="zh-TW" altLang="en-US" sz="4267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4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801"/>
            <a:ext cx="12192000" cy="6999732"/>
          </a:xfrm>
        </p:spPr>
      </p:pic>
      <p:sp>
        <p:nvSpPr>
          <p:cNvPr id="8" name="文字方塊 7"/>
          <p:cNvSpPr txBox="1"/>
          <p:nvPr/>
        </p:nvSpPr>
        <p:spPr>
          <a:xfrm>
            <a:off x="-240704" y="787805"/>
            <a:ext cx="12191999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8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你看他</a:t>
            </a:r>
            <a:r>
              <a:rPr lang="zh-TW" altLang="en-US" sz="8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呀</a:t>
            </a:r>
            <a:endParaRPr lang="en-US" altLang="zh-TW" sz="8000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8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en-US" sz="8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避風</a:t>
            </a:r>
            <a:r>
              <a:rPr lang="zh-TW" altLang="en-US" sz="8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霜</a:t>
            </a:r>
            <a:endParaRPr lang="en-US" altLang="zh-TW" sz="8000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8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面容多麼慈</a:t>
            </a:r>
            <a:r>
              <a:rPr lang="zh-TW" altLang="en-US" sz="8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祥</a:t>
            </a:r>
            <a:endParaRPr lang="zh-TW" altLang="en-US" sz="8000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307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801"/>
            <a:ext cx="12192000" cy="6999732"/>
          </a:xfrm>
        </p:spPr>
      </p:pic>
      <p:sp>
        <p:nvSpPr>
          <p:cNvPr id="8" name="文字方塊 7"/>
          <p:cNvSpPr txBox="1"/>
          <p:nvPr/>
        </p:nvSpPr>
        <p:spPr>
          <a:xfrm>
            <a:off x="-240704" y="459509"/>
            <a:ext cx="12191999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8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叮叮</a:t>
            </a:r>
            <a:r>
              <a:rPr lang="zh-TW" altLang="en-US" sz="8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噹</a:t>
            </a:r>
            <a:endParaRPr lang="en-US" altLang="zh-TW" sz="8000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8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叮</a:t>
            </a:r>
            <a:r>
              <a:rPr lang="zh-TW" altLang="en-US" sz="8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叮</a:t>
            </a:r>
            <a:r>
              <a:rPr lang="zh-TW" altLang="en-US" sz="8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噹</a:t>
            </a:r>
            <a:endParaRPr lang="en-US" altLang="zh-TW" sz="8000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8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鈴聲多響</a:t>
            </a:r>
            <a:r>
              <a:rPr lang="zh-TW" altLang="en-US" sz="8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亮</a:t>
            </a:r>
            <a:endParaRPr lang="zh-TW" altLang="en-US" sz="8000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709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801"/>
            <a:ext cx="12192000" cy="6999732"/>
          </a:xfrm>
        </p:spPr>
      </p:pic>
      <p:sp>
        <p:nvSpPr>
          <p:cNvPr id="8" name="文字方塊 7"/>
          <p:cNvSpPr txBox="1"/>
          <p:nvPr/>
        </p:nvSpPr>
        <p:spPr>
          <a:xfrm>
            <a:off x="-240704" y="787805"/>
            <a:ext cx="12191999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8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他給我</a:t>
            </a:r>
            <a:r>
              <a:rPr lang="zh-TW" altLang="en-US" sz="8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們</a:t>
            </a:r>
            <a:endParaRPr lang="en-US" altLang="zh-TW" sz="8000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8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帶</a:t>
            </a:r>
            <a:r>
              <a:rPr lang="zh-TW" altLang="en-US" sz="8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來幸</a:t>
            </a:r>
            <a:r>
              <a:rPr lang="zh-TW" altLang="en-US" sz="8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福</a:t>
            </a:r>
            <a:endParaRPr lang="en-US" altLang="zh-TW" sz="8000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8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大家喜洋</a:t>
            </a:r>
            <a:r>
              <a:rPr lang="zh-TW" altLang="en-US" sz="8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洋</a:t>
            </a:r>
            <a:endParaRPr lang="zh-TW" altLang="en-US" sz="8000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540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306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DFBiaoKaiShu-B5</vt:lpstr>
      <vt:lpstr>標楷體</vt:lpstr>
      <vt:lpstr>Gungsuh</vt:lpstr>
      <vt:lpstr>新細明體</vt:lpstr>
      <vt:lpstr>Arial</vt:lpstr>
      <vt:lpstr>Calibri</vt:lpstr>
      <vt:lpstr>Times New Roman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耶穌恩光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耶穌恩光</dc:title>
  <dc:creator>USER</dc:creator>
  <cp:lastModifiedBy>Windows User</cp:lastModifiedBy>
  <cp:revision>28</cp:revision>
  <dcterms:created xsi:type="dcterms:W3CDTF">2019-11-29T08:19:30Z</dcterms:created>
  <dcterms:modified xsi:type="dcterms:W3CDTF">2020-11-22T05:47:07Z</dcterms:modified>
</cp:coreProperties>
</file>