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33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9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071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7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369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1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6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5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4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56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10CF-53A1-43F3-96CF-77B0DBBA8A11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7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vọng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17709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願大喜訊息  賜平安給你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恭祝聖誕快樂</a:t>
            </a:r>
            <a:r>
              <a:rPr lang="en-US" altLang="zh-CN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luôn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tươi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Trên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khắp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các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nẻo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đường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đầy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phước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hạnh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39848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我要唱快樂頌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7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406117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主給我救恩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我要唱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願普天一起唱</a:t>
            </a:r>
          </a:p>
        </p:txBody>
      </p:sp>
    </p:spTree>
    <p:extLst>
      <p:ext uri="{BB962C8B-B14F-4D97-AF65-F5344CB8AC3E}">
        <p14:creationId xmlns:p14="http://schemas.microsoft.com/office/powerpoint/2010/main" val="41291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神捨身愛人  來將真愛贈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耶穌甘替罪  改寫死與生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0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神加添世人  平安加喜樂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離開黑暗無有怕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76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變輕鬆快樂人  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Hey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99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21142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val="4874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小小耶穌來世上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75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35533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val="376074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 </a:t>
            </a:r>
            <a:r>
              <a:rPr lang="en-US" altLang="zh-CN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2: 10 – 11</a:t>
            </a:r>
            <a:endParaRPr lang="vi-VN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 那天使對他們說：「不要懼怕！我報給你們大喜的信息，是關乎萬民的； </a:t>
            </a:r>
          </a:p>
          <a:p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 因今天在大衛的城裡，為你們生了救主，就是主基督。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7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天國的消息祂宣揚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人間的希望祂點燃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28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真光啊已照亮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照亮在人心上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5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祂的故事萬人傳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你  耶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不要忘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CN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督耶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生爲你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祂生在馬槽里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捨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尊貴來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救你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我們的一切過犯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祂都爲我們擔起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4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不要忘記基督耶穌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降生爲你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34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hòa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ơn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lành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5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469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DFKai-SB</vt:lpstr>
      <vt:lpstr>微軟正黑體</vt:lpstr>
      <vt:lpstr>微軟正黑體</vt:lpstr>
      <vt:lpstr>新細明體</vt:lpstr>
      <vt:lpstr>Arial</vt:lpstr>
      <vt:lpstr>Calibri</vt:lpstr>
      <vt:lpstr>Times New Roman</vt:lpstr>
      <vt:lpstr>Theme1</vt:lpstr>
      <vt:lpstr>平安夜裡真平安</vt:lpstr>
      <vt:lpstr>PowerPoint Presentation</vt:lpstr>
      <vt:lpstr>PowerPoint Presentation</vt:lpstr>
      <vt:lpstr>PowerPoint Presentation</vt:lpstr>
      <vt:lpstr>PowerPoint Presentation</vt:lpstr>
      <vt:lpstr>耶穌愛你</vt:lpstr>
      <vt:lpstr>耶穌愛你</vt:lpstr>
      <vt:lpstr>耶穌愛你</vt:lpstr>
      <vt:lpstr>我們祝你聖誕快樂 Mừng anh vui giáng sinh</vt:lpstr>
      <vt:lpstr>我們祝你聖誕快樂 Mừng anh vui giáng sinh</vt:lpstr>
      <vt:lpstr>我們祝你聖誕快樂 Mừng anh vui giáng sinh</vt:lpstr>
      <vt:lpstr>我要唱快樂頌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路  2: 10 –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</dc:title>
  <dc:creator>Windows User</dc:creator>
  <cp:lastModifiedBy>Windows User</cp:lastModifiedBy>
  <cp:revision>5</cp:revision>
  <dcterms:created xsi:type="dcterms:W3CDTF">2021-12-15T16:38:19Z</dcterms:created>
  <dcterms:modified xsi:type="dcterms:W3CDTF">2021-12-18T09:07:51Z</dcterms:modified>
</cp:coreProperties>
</file>