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55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5CF6-0942-48F7-865A-29ACB10F2673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C828-206B-4055-A205-7467C6EFD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5CF6-0942-48F7-865A-29ACB10F2673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C828-206B-4055-A205-7467C6EFD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5CF6-0942-48F7-865A-29ACB10F2673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C828-206B-4055-A205-7467C6EFD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5CF6-0942-48F7-865A-29ACB10F2673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C828-206B-4055-A205-7467C6EFD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5CF6-0942-48F7-865A-29ACB10F2673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C828-206B-4055-A205-7467C6EFD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5CF6-0942-48F7-865A-29ACB10F2673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C828-206B-4055-A205-7467C6EFD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5CF6-0942-48F7-865A-29ACB10F2673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C828-206B-4055-A205-7467C6EFD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5CF6-0942-48F7-865A-29ACB10F2673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C828-206B-4055-A205-7467C6EFD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5CF6-0942-48F7-865A-29ACB10F2673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C828-206B-4055-A205-7467C6EFD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5CF6-0942-48F7-865A-29ACB10F2673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C828-206B-4055-A205-7467C6EFD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75CF6-0942-48F7-865A-29ACB10F2673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1C828-206B-4055-A205-7467C6EFD7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75CF6-0942-48F7-865A-29ACB10F2673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1C828-206B-4055-A205-7467C6EFD72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齊來背十誡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十誡是十誡</a:t>
            </a:r>
            <a:r>
              <a:rPr lang="en-US" altLang="zh-CN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CN" sz="4800" b="1" dirty="0" smtClean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我也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當守十誡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誰快   誰人快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誰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能夠最背得快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487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齊來背十誡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第一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誡主說除了我以外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不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可敬拜別的神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第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二誡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不可敬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拜偶像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第三誡不可妄稱主名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337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齊來背十誡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第四誡記住要守安息日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還剩下其餘六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誡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503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齊來背十誡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十誡是十誡</a:t>
            </a:r>
            <a:r>
              <a:rPr lang="en-US" altLang="zh-CN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CN" sz="4800" b="1" dirty="0" smtClean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我也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當守十誡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誰快   誰人快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誰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能夠最背得快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9786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齊來背十誡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你家裡的父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母當孝順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不殺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人不可姦淫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還嚴禁偷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竊別人的東西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更加不應亂作假見証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202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齊來背十誡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還切記心裡不應起貪念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smtClean="0">
                <a:latin typeface="Microsoft JhengHei" pitchFamily="34" charset="-120"/>
                <a:ea typeface="Microsoft JhengHei" pitchFamily="34" charset="-120"/>
              </a:rPr>
              <a:t>十誡就這樣背晒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9928883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18</TotalTime>
  <Words>182</Words>
  <Application>Microsoft Office PowerPoint</Application>
  <PresentationFormat>On-screen Show (16:9)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JhengHei</vt:lpstr>
      <vt:lpstr>新細明體</vt:lpstr>
      <vt:lpstr>Arial</vt:lpstr>
      <vt:lpstr>Calibri</vt:lpstr>
      <vt:lpstr>Church Theme</vt:lpstr>
      <vt:lpstr>齊來背十誡</vt:lpstr>
      <vt:lpstr>齊來背十誡</vt:lpstr>
      <vt:lpstr>齊來背十誡</vt:lpstr>
      <vt:lpstr>齊來背十誡</vt:lpstr>
      <vt:lpstr>齊來背十誡</vt:lpstr>
      <vt:lpstr>齊來背十誡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齊來背十誡</dc:title>
  <dc:creator>Windows User</dc:creator>
  <cp:lastModifiedBy>Windows User</cp:lastModifiedBy>
  <cp:revision>3</cp:revision>
  <dcterms:created xsi:type="dcterms:W3CDTF">2019-08-02T19:26:14Z</dcterms:created>
  <dcterms:modified xsi:type="dcterms:W3CDTF">2022-06-29T16:46:21Z</dcterms:modified>
</cp:coreProperties>
</file>