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94E9-92C3-41C8-912A-28B65D1F2B45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天陰天晴天下雨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平平凡凡的人兒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和平平凡凡的笑臉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是怪  或是醜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或是多漂亮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在基督的眼中都是甜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天陰天晴天下雨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就算天陰天晴天下雨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主都會錫住你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就算天陰天晴天下雨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會祝福你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78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佈景主題4</vt:lpstr>
      <vt:lpstr>天陰天晴天下雨</vt:lpstr>
      <vt:lpstr>天陰天晴天下雨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天陰天晴天下雨</dc:title>
  <dc:creator>Admin</dc:creator>
  <cp:lastModifiedBy>Windows User</cp:lastModifiedBy>
  <cp:revision>1</cp:revision>
  <dcterms:created xsi:type="dcterms:W3CDTF">2020-07-26T12:47:14Z</dcterms:created>
  <dcterms:modified xsi:type="dcterms:W3CDTF">2022-06-29T16:54:20Z</dcterms:modified>
</cp:coreProperties>
</file>