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14AA-04F7-4909-9E96-E6B7B3B3B86B}" type="datetimeFigureOut">
              <a:rPr lang="zh-TW" altLang="en-US" smtClean="0"/>
              <a:t>2022/6/29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普天歡騰同聲歌頌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救恩賜下人間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牧場鬧市 貧寒農村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滄海也見大光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今為救贖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而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看遍世途人生苦難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這生似霧如煙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讓神大愛進入內心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驅憂困賜平安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今為救贖而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聖誕再臨我心歡樂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四海宇宙揚聲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齊來頌讚 奇妙鴻恩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將音訊告萬邦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Microsoft JhengHei" pitchFamily="34" charset="-120"/>
                <a:ea typeface="Microsoft JhengHei" pitchFamily="34" charset="-120"/>
              </a:rPr>
              <a:t>3.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今為救贖而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198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Church Theme</vt:lpstr>
      <vt:lpstr>美麗聖誕明星</vt:lpstr>
      <vt:lpstr>美麗聖誕明星</vt:lpstr>
      <vt:lpstr>美麗聖誕明星</vt:lpstr>
      <vt:lpstr>美麗聖誕明星</vt:lpstr>
      <vt:lpstr>美麗聖誕明星</vt:lpstr>
      <vt:lpstr>美麗聖誕明星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美麗聖誕明星</dc:title>
  <dc:creator>大唐</dc:creator>
  <cp:lastModifiedBy>Windows User</cp:lastModifiedBy>
  <cp:revision>3</cp:revision>
  <dcterms:created xsi:type="dcterms:W3CDTF">2016-12-03T12:17:05Z</dcterms:created>
  <dcterms:modified xsi:type="dcterms:W3CDTF">2022-06-29T16:55:52Z</dcterms:modified>
</cp:coreProperties>
</file>