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914-2FA7-44BA-BC41-43AE0A43D7A3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1E21-E510-4871-A8E5-3A6012508D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224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914-2FA7-44BA-BC41-43AE0A43D7A3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1E21-E510-4871-A8E5-3A6012508D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804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914-2FA7-44BA-BC41-43AE0A43D7A3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1E21-E510-4871-A8E5-3A6012508D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956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914-2FA7-44BA-BC41-43AE0A43D7A3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1E21-E510-4871-A8E5-3A6012508D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924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914-2FA7-44BA-BC41-43AE0A43D7A3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1E21-E510-4871-A8E5-3A6012508D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865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914-2FA7-44BA-BC41-43AE0A43D7A3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1E21-E510-4871-A8E5-3A6012508D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772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914-2FA7-44BA-BC41-43AE0A43D7A3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1E21-E510-4871-A8E5-3A6012508D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105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914-2FA7-44BA-BC41-43AE0A43D7A3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1E21-E510-4871-A8E5-3A6012508D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953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914-2FA7-44BA-BC41-43AE0A43D7A3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1E21-E510-4871-A8E5-3A6012508D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208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914-2FA7-44BA-BC41-43AE0A43D7A3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1E21-E510-4871-A8E5-3A6012508D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11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914-2FA7-44BA-BC41-43AE0A43D7A3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1E21-E510-4871-A8E5-3A6012508D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917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74914-2FA7-44BA-BC41-43AE0A43D7A3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A1E21-E510-4871-A8E5-3A6012508D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740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小門徒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190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我的心要讚美敬拜主耶穌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耳要聆聽天父的話語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178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我的眼獻給主只看清潔的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口要數算滿滿的恩典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698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我已經不屬這世界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單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單只屬於主耶穌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492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全心全人都獻給主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生都愛耶穌  做祂小門徒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709979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94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微軟正黑體</vt:lpstr>
      <vt:lpstr>微軟正黑體</vt:lpstr>
      <vt:lpstr>新細明體</vt:lpstr>
      <vt:lpstr>Arial</vt:lpstr>
      <vt:lpstr>Calibri</vt:lpstr>
      <vt:lpstr>Theme1</vt:lpstr>
      <vt:lpstr>小門徒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小門徒</dc:title>
  <dc:creator>Windows User</dc:creator>
  <cp:lastModifiedBy>Windows User</cp:lastModifiedBy>
  <cp:revision>2</cp:revision>
  <dcterms:created xsi:type="dcterms:W3CDTF">2022-06-29T16:37:52Z</dcterms:created>
  <dcterms:modified xsi:type="dcterms:W3CDTF">2022-06-29T16:42:38Z</dcterms:modified>
</cp:coreProperties>
</file>