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773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953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027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15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892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077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466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407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978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32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264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28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起高歌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209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起高歌跳舞同頌我主恩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拉手充滿笑容甜美的笑臉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744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開心歡欣盡是神完美的雙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日保守我令我心愉快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舉起雙手拍拍同頌我主恩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張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開嘴巴滿笑容齊唱首新歌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181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開心歡欣盡是神令我心高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日保守我讓我心頌讚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778503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108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微軟正黑體</vt:lpstr>
      <vt:lpstr>微軟正黑體</vt:lpstr>
      <vt:lpstr>新細明體</vt:lpstr>
      <vt:lpstr>Arial</vt:lpstr>
      <vt:lpstr>Calibri</vt:lpstr>
      <vt:lpstr>Theme1</vt:lpstr>
      <vt:lpstr>一起高歌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一起高歌</dc:title>
  <dc:creator>Windows User</dc:creator>
  <cp:lastModifiedBy>Windows User</cp:lastModifiedBy>
  <cp:revision>1</cp:revision>
  <dcterms:created xsi:type="dcterms:W3CDTF">2022-06-29T16:47:05Z</dcterms:created>
  <dcterms:modified xsi:type="dcterms:W3CDTF">2022-06-29T16:51:34Z</dcterms:modified>
</cp:coreProperties>
</file>