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DC63-C2EC-4903-A216-5EA2C93289C7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A94E-8F91-4350-B979-376ED480C5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885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DC63-C2EC-4903-A216-5EA2C93289C7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A94E-8F91-4350-B979-376ED480C5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213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DC63-C2EC-4903-A216-5EA2C93289C7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A94E-8F91-4350-B979-376ED480C5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800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DC63-C2EC-4903-A216-5EA2C93289C7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A94E-8F91-4350-B979-376ED480C5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456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DC63-C2EC-4903-A216-5EA2C93289C7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A94E-8F91-4350-B979-376ED480C5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892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DC63-C2EC-4903-A216-5EA2C93289C7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A94E-8F91-4350-B979-376ED480C5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80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DC63-C2EC-4903-A216-5EA2C93289C7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A94E-8F91-4350-B979-376ED480C5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705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DC63-C2EC-4903-A216-5EA2C93289C7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A94E-8F91-4350-B979-376ED480C5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158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DC63-C2EC-4903-A216-5EA2C93289C7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A94E-8F91-4350-B979-376ED480C5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253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DC63-C2EC-4903-A216-5EA2C93289C7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A94E-8F91-4350-B979-376ED480C5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669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CDC63-C2EC-4903-A216-5EA2C93289C7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A94E-8F91-4350-B979-376ED480C5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282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DC63-C2EC-4903-A216-5EA2C93289C7}" type="datetimeFigureOut">
              <a:rPr lang="vi-VN" smtClean="0"/>
              <a:t>30/06/2022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A94E-8F91-4350-B979-376ED480C5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625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216927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是恆久忍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耐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是又有恩慈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436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愛是不嫉妒不自誇不張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做害羞的事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869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不求自己益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輕易地發怒 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22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不計算人的惡不喜歡不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義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只喜歡真理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743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凡事包容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事相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事盼望凡事忍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耐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401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是永不止息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324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我要包容 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要相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要盼望我要忍耐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019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敞開心愛人如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己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因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天父先愛我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267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267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267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19257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137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微軟正黑體</vt:lpstr>
      <vt:lpstr>微軟正黑體</vt:lpstr>
      <vt:lpstr>新細明體</vt:lpstr>
      <vt:lpstr>Arial</vt:lpstr>
      <vt:lpstr>Calibri</vt:lpstr>
      <vt:lpstr>Theme1</vt:lpstr>
      <vt:lpstr>愛是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愛是</dc:title>
  <dc:creator>Windows User</dc:creator>
  <cp:lastModifiedBy>Windows User</cp:lastModifiedBy>
  <cp:revision>1</cp:revision>
  <dcterms:created xsi:type="dcterms:W3CDTF">2022-06-29T17:03:45Z</dcterms:created>
  <dcterms:modified xsi:type="dcterms:W3CDTF">2022-06-29T17:06:54Z</dcterms:modified>
</cp:coreProperties>
</file>