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54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CE98C-9D85-4368-92C0-2C83DA4D6AD5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CE98C-9D85-4368-92C0-2C83DA4D6AD5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0134B-8257-494F-80DB-15FA202E247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爸爸媽媽的愛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媽媽的愛是犧牲的愛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爸爸的愛是堅定的愛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你們讓我學習長大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讓我夢想飛翔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1814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爸爸媽媽的愛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媽媽的愛是我的翅膀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爸爸的愛是我的雙臂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你們教我學習付出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教我要愛耶穌</a:t>
            </a:r>
          </a:p>
        </p:txBody>
      </p:sp>
    </p:spTree>
    <p:extLst>
      <p:ext uri="{BB962C8B-B14F-4D97-AF65-F5344CB8AC3E}">
        <p14:creationId xmlns:p14="http://schemas.microsoft.com/office/powerpoint/2010/main" val="331849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爸爸媽媽的愛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我一步一步向前走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謝謝你們的愛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回頭看著你們笑容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用愛擁抱這世界</a:t>
            </a:r>
          </a:p>
        </p:txBody>
      </p:sp>
    </p:spTree>
    <p:extLst>
      <p:ext uri="{BB962C8B-B14F-4D97-AF65-F5344CB8AC3E}">
        <p14:creationId xmlns:p14="http://schemas.microsoft.com/office/powerpoint/2010/main" val="29324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爸爸媽媽的愛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我一步一步向前走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帶著感恩的心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願對耶穌愛不改變</a:t>
            </a:r>
            <a:endParaRPr lang="en-US" altLang="zh-TW" sz="5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5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一生服事 榮耀主</a:t>
            </a:r>
          </a:p>
        </p:txBody>
      </p:sp>
    </p:spTree>
    <p:extLst>
      <p:ext uri="{BB962C8B-B14F-4D97-AF65-F5344CB8AC3E}">
        <p14:creationId xmlns:p14="http://schemas.microsoft.com/office/powerpoint/2010/main" val="3246099975"/>
      </p:ext>
    </p:extLst>
  </p:cSld>
  <p:clrMapOvr>
    <a:masterClrMapping/>
  </p:clrMapOvr>
</p:sld>
</file>

<file path=ppt/theme/theme1.xml><?xml version="1.0" encoding="utf-8"?>
<a:theme xmlns:a="http://schemas.openxmlformats.org/drawingml/2006/main" name="Church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Church Theme</Template>
  <TotalTime>2</TotalTime>
  <Words>146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Church Theme</vt:lpstr>
      <vt:lpstr>爸爸媽媽的愛</vt:lpstr>
      <vt:lpstr>爸爸媽媽的愛</vt:lpstr>
      <vt:lpstr>爸爸媽媽的愛</vt:lpstr>
      <vt:lpstr>爸爸媽媽的愛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爸爸媽媽的愛</dc:title>
  <dc:creator>Windows User</dc:creator>
  <cp:lastModifiedBy>Windows User</cp:lastModifiedBy>
  <cp:revision>2</cp:revision>
  <dcterms:created xsi:type="dcterms:W3CDTF">2019-05-11T04:58:47Z</dcterms:created>
  <dcterms:modified xsi:type="dcterms:W3CDTF">2022-06-29T17:13:52Z</dcterms:modified>
</cp:coreProperties>
</file>