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/>
              <a:t>得勝確據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羅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31-35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37-39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70104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我想，現在的苦楚若比起將來要顯於我們的榮耀就不足介意了。</a:t>
            </a:r>
            <a:endParaRPr lang="en-US" altLang="zh-TW" sz="6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我們曉得萬事都互相效力，叫愛神的人得益處，就是按他旨意被召的人。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70104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既是這樣，還有什麼說的呢？神若幫助我們，誰能敵擋我們呢？</a:t>
            </a:r>
            <a:r>
              <a:rPr lang="en-US" altLang="zh-TW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神既不愛惜自己的兒子，為我們眾人捨了，豈不也把萬物和他一同白白的賜給我們嗎？</a:t>
            </a:r>
            <a:r>
              <a:rPr lang="en-US" altLang="zh-TW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76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70104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誰能控告神所揀選的人呢？有神稱他們為義了。</a:t>
            </a:r>
            <a:r>
              <a:rPr lang="en-US" altLang="zh-TW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誰能定他們的罪呢？有基督耶穌已經死了，而且從死裡復活，現今在神的右邊，也替我們祈求。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44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70104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誰能使我們與基督的愛隔絕呢？難道是患難嗎？是困苦嗎？是逼迫嗎？是飢餓嗎？是赤身露體嗎？是危險嗎？是刀劍嗎？</a:t>
            </a:r>
            <a:endParaRPr lang="en-US" altLang="zh-TW" sz="6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然而，靠著愛我們的主，在這一切的事上已經得勝有餘了。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330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70104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因為我深信無論是死，是生，是天使，是掌權的，是有能的，是現在的事，是將來的事，</a:t>
            </a:r>
            <a:r>
              <a:rPr lang="en-US" altLang="zh-TW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是高處的，是低處的，是別的受造之物，都不能叫我們與神的愛隔絕；這愛是在我們的主基督耶穌裡的。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892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</TotalTime>
  <Words>367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Microsoft JhengHei</vt:lpstr>
      <vt:lpstr>新細明體</vt:lpstr>
      <vt:lpstr>宋体</vt:lpstr>
      <vt:lpstr>Century Schoolbook</vt:lpstr>
      <vt:lpstr>Wingdings</vt:lpstr>
      <vt:lpstr>Wingdings 2</vt:lpstr>
      <vt:lpstr>Oriel</vt:lpstr>
      <vt:lpstr>得勝確據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15</cp:revision>
  <dcterms:created xsi:type="dcterms:W3CDTF">2012-12-23T00:19:59Z</dcterms:created>
  <dcterms:modified xsi:type="dcterms:W3CDTF">2020-01-18T05:00:03Z</dcterms:modified>
</cp:coreProperties>
</file>