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/>
              <a:t>蒙恩得救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約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17</a:t>
            </a:r>
            <a:r>
              <a:rPr lang="zh-CN" altLang="en-US" dirty="0" smtClean="0"/>
              <a:t>；羅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</a:t>
            </a:r>
            <a:r>
              <a:rPr lang="zh-CN" altLang="en-US" dirty="0" smtClean="0"/>
              <a:t>；弗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8-9</a:t>
            </a:r>
            <a:r>
              <a:rPr lang="zh-CN" altLang="en-US" dirty="0" smtClean="0"/>
              <a:t>；多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3-7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11-12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/>
              <a:t>律法本是藉著摩西傳的；恩典和真理都是由耶穌基督來的。</a:t>
            </a:r>
            <a:endParaRPr lang="en-US" altLang="zh-TW" sz="6000" dirty="0" smtClean="0"/>
          </a:p>
          <a:p>
            <a:r>
              <a:rPr lang="zh-TW" altLang="en-US" sz="6000" b="1" dirty="0" smtClean="0"/>
              <a:t>惟有基督在我們還作罪人的時候為我們死，神的愛就在此向我們顯明了。</a:t>
            </a:r>
            <a:endParaRPr lang="en-US" altLang="zh-TW" sz="6000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/>
              <a:t>律法本是外添的，叫過犯顯多；只是罪在那裡顯</a:t>
            </a:r>
            <a:r>
              <a:rPr lang="zh-TW" altLang="en-US" sz="6000" dirty="0" smtClean="0"/>
              <a:t>多恩典</a:t>
            </a:r>
            <a:r>
              <a:rPr lang="zh-TW" altLang="en-US" sz="6000" dirty="0" smtClean="0"/>
              <a:t>就更顯多了。</a:t>
            </a:r>
            <a:endParaRPr lang="en-US" altLang="zh-TW" sz="6000" dirty="0" smtClean="0"/>
          </a:p>
          <a:p>
            <a:r>
              <a:rPr lang="zh-TW" altLang="en-US" sz="6000" b="1" dirty="0" smtClean="0"/>
              <a:t>你們得救是本乎恩，也因著信；這並不是出於</a:t>
            </a:r>
            <a:r>
              <a:rPr lang="zh-TW" altLang="en-US" sz="6000" b="1" dirty="0" smtClean="0"/>
              <a:t>自己乃是</a:t>
            </a:r>
            <a:r>
              <a:rPr lang="zh-TW" altLang="en-US" sz="6000" b="1" dirty="0" smtClean="0"/>
              <a:t>神所賜的；也不是出於行為，免得有人自誇。</a:t>
            </a:r>
            <a:endParaRPr lang="en-US" altLang="zh-TW" sz="6000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/>
              <a:t>我們從前也是無知、悖逆、受迷惑、服事各樣私慾和宴樂，常存惡毒嫉妒的心，是可恨的，又是彼此相恨。</a:t>
            </a:r>
            <a:r>
              <a:rPr lang="en-US" altLang="zh-TW" sz="6000" dirty="0" smtClean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/>
              <a:t>但到了神我們救主的恩慈和他向人所施的慈愛顯明的時候，他便救了我們，並不是因我們自己所行的義，乃是照他的憐憫，藉著重生的洗和聖靈的更新。</a:t>
            </a:r>
            <a:endParaRPr lang="en-US" altLang="zh-TW" sz="6000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/>
              <a:t>聖靈就是神藉著耶穌基督我們救主厚厚澆灌在我們身上的，好叫我們因他的恩得稱為義，可以憑著永生的盼望成為後嗣。</a:t>
            </a:r>
            <a:endParaRPr lang="en-US" altLang="zh-TW" sz="6000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/>
              <a:t>因為神救眾人的恩典已經顯明出來，教訓我們除去不敬虔的心和世俗的情慾，在今世自守、公義、敬虔度日，</a:t>
            </a:r>
            <a:endParaRPr lang="en-US" altLang="zh-TW" sz="6000" b="1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50</TotalTime>
  <Words>279</Words>
  <Application>Microsoft Office PowerPoint</Application>
  <PresentationFormat>如螢幕大小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Oriel</vt:lpstr>
      <vt:lpstr>蒙恩得救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大唐</cp:lastModifiedBy>
  <cp:revision>12</cp:revision>
  <dcterms:created xsi:type="dcterms:W3CDTF">2012-12-23T00:19:59Z</dcterms:created>
  <dcterms:modified xsi:type="dcterms:W3CDTF">2016-01-16T09:49:13Z</dcterms:modified>
</cp:coreProperties>
</file>