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12/23/2017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12/23/2017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12/23/2017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12/23/2017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12/23/2017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12/23/2017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/>
              <a:t>救主降生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賽</a:t>
            </a:r>
            <a:r>
              <a:rPr lang="en-US" altLang="zh-CN" dirty="0" smtClean="0"/>
              <a:t>7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9</a:t>
            </a:r>
            <a:r>
              <a:rPr lang="zh-CN" altLang="en-US" dirty="0" smtClean="0"/>
              <a:t>：</a:t>
            </a:r>
            <a:r>
              <a:rPr lang="en-US" altLang="zh-CN" dirty="0" smtClean="0"/>
              <a:t>6</a:t>
            </a:r>
            <a:r>
              <a:rPr lang="zh-CN" altLang="en-US" dirty="0" smtClean="0"/>
              <a:t>；太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6-7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10-11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13-14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太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1-2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主自己要給你們一個兆頭，必有童女懷孕生子，給他起名叫以馬內利。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因有一嬰孩為我們而生；有一子賜給我們。政權必擔在他的肩頭上；他名稱為「奇妙策士、全能的神、永在的父、和平的君」。</a:t>
            </a:r>
            <a:endParaRPr 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當希律王的時候，耶穌生在猶太的伯利恆。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他們在那裡的時候，馬利亞的產期到了，就生了頭胎的兒子，用布包起來，放在馬槽裡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我報給你們大喜的信息，是關乎萬民的；因今天在大衛的城裡，為你們生了救主，就是主基督。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忽然，有一大隊天兵同那天使讚美神說：在至高之處榮耀歸與神！在地上平安歸與他所喜悅的人！</a:t>
            </a:r>
            <a:endParaRPr 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有幾個博士從東方來到耶路撒冷，說：「那生下來作猶太人之王的在那裡？我們在東方看見他的星，特來拜他</a:t>
            </a:r>
            <a:r>
              <a:rPr lang="en-US" altLang="zh-TW" sz="54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進了房子，看見小孩子和他母親馬利亞，就俯伏拜那小孩子，揭開寶盒，拿黃金、乳香、沒藥為禮物獻給他。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23</TotalTime>
  <Words>280</Words>
  <Application>Microsoft Office PowerPoint</Application>
  <PresentationFormat>如螢幕大小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Oriel</vt:lpstr>
      <vt:lpstr>救主降生</vt:lpstr>
      <vt:lpstr>投影片 2</vt:lpstr>
      <vt:lpstr>投影片 3</vt:lpstr>
      <vt:lpstr>投影片 4</vt:lpstr>
      <vt:lpstr>投影片 5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大唐</cp:lastModifiedBy>
  <cp:revision>4</cp:revision>
  <dcterms:created xsi:type="dcterms:W3CDTF">2012-12-23T00:19:59Z</dcterms:created>
  <dcterms:modified xsi:type="dcterms:W3CDTF">2017-12-23T08:02:41Z</dcterms:modified>
</cp:coreProperties>
</file>