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5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altLang="zh-TW">
              <a:solidFill>
                <a:srgbClr val="FFFFFF"/>
              </a:solidFill>
            </a:endParaRPr>
          </a:p>
        </p:txBody>
      </p:sp>
      <p:sp>
        <p:nvSpPr>
          <p:cNvPr id="5" name="Rectangle 11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altLang="zh-TW">
              <a:solidFill>
                <a:srgbClr val="FFFFFF"/>
              </a:solidFill>
            </a:endParaRPr>
          </a:p>
        </p:txBody>
      </p:sp>
      <p:sp>
        <p:nvSpPr>
          <p:cNvPr id="6" name="Rectangle 13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altLang="zh-TW">
              <a:solidFill>
                <a:srgbClr val="FFFFFF"/>
              </a:solidFill>
            </a:endParaRPr>
          </a:p>
        </p:txBody>
      </p:sp>
      <p:sp>
        <p:nvSpPr>
          <p:cNvPr id="7" name="Rectangle 18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altLang="zh-TW">
              <a:solidFill>
                <a:srgbClr val="FFFFFF"/>
              </a:solidFill>
            </a:endParaRPr>
          </a:p>
        </p:txBody>
      </p:sp>
      <p:sp>
        <p:nvSpPr>
          <p:cNvPr id="10" name="Straight Connector 10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1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2" name="Straight Connector 1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3" name="Straight Connector 15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4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5" name="Straight Connector 21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6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altLang="zh-TW">
              <a:solidFill>
                <a:srgbClr val="FFFFFF"/>
              </a:solidFill>
            </a:endParaRPr>
          </a:p>
        </p:txBody>
      </p:sp>
      <p:sp>
        <p:nvSpPr>
          <p:cNvPr id="17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altLang="zh-TW">
              <a:solidFill>
                <a:srgbClr val="FFFFFF"/>
              </a:solidFill>
            </a:endParaRPr>
          </a:p>
        </p:txBody>
      </p:sp>
      <p:sp>
        <p:nvSpPr>
          <p:cNvPr id="18" name="Oval 22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altLang="zh-TW">
              <a:solidFill>
                <a:srgbClr val="FFFFFF"/>
              </a:solidFill>
            </a:endParaRPr>
          </a:p>
        </p:txBody>
      </p:sp>
      <p:sp>
        <p:nvSpPr>
          <p:cNvPr id="19" name="Oval 23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altLang="zh-TW">
              <a:solidFill>
                <a:srgbClr val="FFFFFF"/>
              </a:solidFill>
            </a:endParaRPr>
          </a:p>
        </p:txBody>
      </p:sp>
      <p:sp>
        <p:nvSpPr>
          <p:cNvPr id="20" name="Oval 25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altLang="zh-TW">
              <a:solidFill>
                <a:srgbClr val="FFFFFF"/>
              </a:solidFill>
            </a:endParaRPr>
          </a:p>
        </p:txBody>
      </p:sp>
      <p:sp>
        <p:nvSpPr>
          <p:cNvPr id="21" name="Oval 24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altLang="zh-TW">
              <a:solidFill>
                <a:srgbClr val="FFFFFF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89DCA-0DA8-43D3-91B3-5440C6886C69}" type="datetimeFigureOut">
              <a:rPr lang="en-US" altLang="zh-TW"/>
              <a:pPr>
                <a:defRPr/>
              </a:pPr>
              <a:t>4/17/2016</a:t>
            </a:fld>
            <a:endParaRPr lang="en-US" altLang="zh-TW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FDCC9-B39C-4372-9513-4AB4A76F97F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37B2A0-1E98-4E7A-A27E-C628F1B11EE9}" type="datetimeFigureOut">
              <a:rPr lang="en-US" altLang="zh-TW"/>
              <a:pPr>
                <a:defRPr/>
              </a:pPr>
              <a:t>4/17/2016</a:t>
            </a:fld>
            <a:endParaRPr lang="en-US" altLang="zh-TW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F7AF1-13F2-44BE-B9B3-7A85E0EAB81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8721FC-0079-4222-A2B3-23FBC9C7A582}" type="datetimeFigureOut">
              <a:rPr lang="en-US" altLang="zh-TW"/>
              <a:pPr>
                <a:defRPr/>
              </a:pPr>
              <a:t>4/17/2016</a:t>
            </a:fld>
            <a:endParaRPr lang="en-US" altLang="zh-TW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7A152-0579-4E69-975F-259525C7738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6CFE8-2011-4315-A70E-B2B11B26D324}" type="datetimeFigureOut">
              <a:rPr lang="en-US" altLang="zh-TW"/>
              <a:pPr>
                <a:defRPr/>
              </a:pPr>
              <a:t>4/17/2016</a:t>
            </a:fld>
            <a:endParaRPr lang="en-US" altLang="zh-TW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57E635-A40D-4813-8EC0-45FA5E132D6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altLang="zh-TW">
              <a:solidFill>
                <a:srgbClr val="FFFFFF"/>
              </a:solidFill>
            </a:endParaRPr>
          </a:p>
        </p:txBody>
      </p:sp>
      <p:sp>
        <p:nvSpPr>
          <p:cNvPr id="5" name="Rectangle 9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altLang="zh-TW">
              <a:solidFill>
                <a:srgbClr val="FFFFFF"/>
              </a:solidFill>
            </a:endParaRPr>
          </a:p>
        </p:txBody>
      </p:sp>
      <p:sp>
        <p:nvSpPr>
          <p:cNvPr id="6" name="Rectangle 10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altLang="zh-TW">
              <a:solidFill>
                <a:srgbClr val="FFFFFF"/>
              </a:solidFill>
            </a:endParaRPr>
          </a:p>
        </p:txBody>
      </p:sp>
      <p:sp>
        <p:nvSpPr>
          <p:cNvPr id="7" name="Rectangle 11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altLang="zh-TW">
              <a:solidFill>
                <a:srgbClr val="FFFFFF"/>
              </a:solidFill>
            </a:endParaRPr>
          </a:p>
        </p:txBody>
      </p:sp>
      <p:sp>
        <p:nvSpPr>
          <p:cNvPr id="8" name="Straight Connector 12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9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0" name="Straight Connector 14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1" name="Straight Connector 15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2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3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altLang="zh-TW">
              <a:solidFill>
                <a:srgbClr val="FFFFFF"/>
              </a:solidFill>
            </a:endParaRPr>
          </a:p>
        </p:txBody>
      </p:sp>
      <p:sp>
        <p:nvSpPr>
          <p:cNvPr id="14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altLang="zh-TW">
              <a:solidFill>
                <a:srgbClr val="FFFFFF"/>
              </a:solidFill>
            </a:endParaRPr>
          </a:p>
        </p:txBody>
      </p:sp>
      <p:sp>
        <p:nvSpPr>
          <p:cNvPr id="15" name="Oval 19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altLang="zh-TW">
              <a:solidFill>
                <a:srgbClr val="FFFFFF"/>
              </a:solidFill>
            </a:endParaRPr>
          </a:p>
        </p:txBody>
      </p:sp>
      <p:sp>
        <p:nvSpPr>
          <p:cNvPr id="16" name="Oval 20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altLang="zh-TW">
              <a:solidFill>
                <a:srgbClr val="FFFFFF"/>
              </a:solidFill>
            </a:endParaRPr>
          </a:p>
        </p:txBody>
      </p:sp>
      <p:sp>
        <p:nvSpPr>
          <p:cNvPr id="17" name="Oval 21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altLang="zh-TW">
              <a:solidFill>
                <a:srgbClr val="FFFFFF"/>
              </a:solidFill>
            </a:endParaRPr>
          </a:p>
        </p:txBody>
      </p:sp>
      <p:sp>
        <p:nvSpPr>
          <p:cNvPr id="18" name="Oval 22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altLang="zh-TW">
              <a:solidFill>
                <a:srgbClr val="FFFFFF"/>
              </a:solidFill>
            </a:endParaRPr>
          </a:p>
        </p:txBody>
      </p:sp>
      <p:sp>
        <p:nvSpPr>
          <p:cNvPr id="19" name="Straight Connector 25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1E4B17-2194-4080-9B6B-057149FE7DE2}" type="datetimeFigureOut">
              <a:rPr lang="en-US" altLang="zh-TW"/>
              <a:pPr>
                <a:defRPr/>
              </a:pPr>
              <a:t>4/17/2016</a:t>
            </a:fld>
            <a:endParaRPr lang="en-US" altLang="zh-TW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26D1F5-BBCE-4360-9C2F-A8CAB8323F9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9EE006-1580-4CD6-A836-9564F112E877}" type="datetimeFigureOut">
              <a:rPr lang="en-US" altLang="zh-TW"/>
              <a:pPr>
                <a:defRPr/>
              </a:pPr>
              <a:t>4/17/2016</a:t>
            </a:fld>
            <a:endParaRPr lang="en-US" altLang="zh-TW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C66D9B-2F2B-4CD8-9976-3D0B848228F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A4C22F-7C40-48EF-80C0-192D27C618B6}" type="datetimeFigureOut">
              <a:rPr lang="en-US" altLang="zh-TW"/>
              <a:pPr>
                <a:defRPr/>
              </a:pPr>
              <a:t>4/17/2016</a:t>
            </a:fld>
            <a:endParaRPr lang="en-US" altLang="zh-TW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A78851-E27A-44E9-9CBC-21221573454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253B0-81C8-4FDB-A693-B95BBC470915}" type="datetimeFigureOut">
              <a:rPr lang="en-US" altLang="zh-TW"/>
              <a:pPr>
                <a:defRPr/>
              </a:pPr>
              <a:t>4/17/2016</a:t>
            </a:fld>
            <a:endParaRPr lang="en-US" altLang="zh-TW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E7ED5-DD2A-4830-9721-72979DA8A15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33F1F-98DB-49B6-A0E4-FE52964D9980}" type="datetimeFigureOut">
              <a:rPr lang="en-US" altLang="zh-TW"/>
              <a:pPr>
                <a:defRPr/>
              </a:pPr>
              <a:t>4/17/2016</a:t>
            </a:fld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071DD1-0B05-4EBA-A163-944B6342D6D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7" name="Straight Connector 8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8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9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altLang="zh-TW">
              <a:solidFill>
                <a:srgbClr val="FFFFFF"/>
              </a:solidFill>
            </a:endParaRPr>
          </a:p>
        </p:txBody>
      </p:sp>
      <p:sp>
        <p:nvSpPr>
          <p:cNvPr id="10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1" name="Oval 13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altLang="zh-TW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11FE5C-77F1-4ACC-8642-D93134E41377}" type="datetimeFigureOut">
              <a:rPr lang="en-US" altLang="zh-TW"/>
              <a:pPr>
                <a:defRPr/>
              </a:pPr>
              <a:t>4/17/2016</a:t>
            </a:fld>
            <a:endParaRPr lang="en-US" altLang="zh-TW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1440A6-0DA9-408B-A33A-CB7FA3AE149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6" name="Oval 12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altLang="zh-TW">
              <a:solidFill>
                <a:srgbClr val="FFFFFF"/>
              </a:solidFill>
            </a:endParaRPr>
          </a:p>
        </p:txBody>
      </p:sp>
      <p:sp>
        <p:nvSpPr>
          <p:cNvPr id="7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8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altLang="zh-TW">
              <a:solidFill>
                <a:srgbClr val="FFFFFF"/>
              </a:solidFill>
            </a:endParaRPr>
          </a:p>
        </p:txBody>
      </p:sp>
      <p:sp>
        <p:nvSpPr>
          <p:cNvPr id="9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0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Straight Connector 19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37C850-05BA-4CB7-B4FA-966169953822}" type="datetimeFigureOut">
              <a:rPr lang="en-US" altLang="zh-TW"/>
              <a:pPr>
                <a:defRPr/>
              </a:pPr>
              <a:t>4/17/2016</a:t>
            </a:fld>
            <a:endParaRPr lang="en-US" altLang="zh-TW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F488FC-74A5-4A7E-9580-16BE518E5FB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chemeClr val="tx2"/>
                </a:solidFill>
                <a:latin typeface="Century Schoolbook"/>
              </a:defRPr>
            </a:lvl1pPr>
          </a:lstStyle>
          <a:p>
            <a:pPr>
              <a:defRPr/>
            </a:pPr>
            <a:fld id="{FF7E6DDD-5B81-41A2-88D2-B20DE08C7CA6}" type="datetimeFigureOut">
              <a:rPr lang="en-US" altLang="zh-TW"/>
              <a:pPr>
                <a:defRPr/>
              </a:pPr>
              <a:t>4/17/2016</a:t>
            </a:fld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chemeClr val="tx2"/>
                </a:solidFill>
                <a:latin typeface="Century Schoolbook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altLang="zh-TW">
              <a:solidFill>
                <a:srgbClr val="FFFFFF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altLang="zh-TW">
              <a:solidFill>
                <a:srgbClr val="FFFFFF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400" b="1">
                <a:solidFill>
                  <a:srgbClr val="FFFFFF"/>
                </a:solidFill>
                <a:latin typeface="Century Schoolbook"/>
              </a:defRPr>
            </a:lvl1pPr>
          </a:lstStyle>
          <a:p>
            <a:pPr>
              <a:defRPr/>
            </a:pPr>
            <a:fld id="{775C93F2-2575-47E8-85CF-81CB3D9676C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08" r:id="rId2"/>
    <p:sldLayoutId id="2147483716" r:id="rId3"/>
    <p:sldLayoutId id="2147483709" r:id="rId4"/>
    <p:sldLayoutId id="2147483710" r:id="rId5"/>
    <p:sldLayoutId id="2147483711" r:id="rId6"/>
    <p:sldLayoutId id="2147483712" r:id="rId7"/>
    <p:sldLayoutId id="2147483717" r:id="rId8"/>
    <p:sldLayoutId id="2147483718" r:id="rId9"/>
    <p:sldLayoutId id="2147483713" r:id="rId10"/>
    <p:sldLayoutId id="214748371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 bwMode="auto">
          <a:xfrm>
            <a:off x="2057400" y="2286000"/>
            <a:ext cx="6477000" cy="9144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zh-CN" altLang="en-US" sz="6800" cap="none" dirty="0" smtClean="0"/>
              <a:t>配受賞賜</a:t>
            </a:r>
            <a:endParaRPr lang="en-US" altLang="zh-TW" sz="6800" cap="none" dirty="0" smtClean="0"/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>
          <a:xfrm>
            <a:off x="2133600" y="3962400"/>
            <a:ext cx="6172200" cy="13716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太</a:t>
            </a:r>
            <a:r>
              <a:rPr lang="en-US" altLang="zh-CN" dirty="0" smtClean="0"/>
              <a:t>25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31-40</a:t>
            </a:r>
            <a:r>
              <a:rPr lang="zh-CN" altLang="en-US" dirty="0" smtClean="0"/>
              <a:t>；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：</a:t>
            </a:r>
            <a:r>
              <a:rPr lang="en-US" altLang="zh-CN" dirty="0" smtClean="0"/>
              <a:t>40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42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/>
          <a:lstStyle/>
          <a:p>
            <a:r>
              <a:rPr lang="zh-TW" altLang="en-US" sz="6000" dirty="0" smtClean="0"/>
              <a:t>當</a:t>
            </a:r>
            <a:r>
              <a:rPr lang="zh-TW" altLang="en-US" sz="6000" dirty="0" smtClean="0"/>
              <a:t>人子在他榮耀裡，同著眾天使降臨的時候，要坐在他榮耀的寶座</a:t>
            </a:r>
            <a:r>
              <a:rPr lang="zh-TW" altLang="en-US" sz="6000" dirty="0" smtClean="0"/>
              <a:t>上</a:t>
            </a:r>
            <a:endParaRPr lang="en-US" altLang="zh-TW" sz="6000" dirty="0" smtClean="0"/>
          </a:p>
          <a:p>
            <a:r>
              <a:rPr lang="zh-TW" altLang="en-US" sz="6000" b="1" dirty="0" smtClean="0"/>
              <a:t>萬</a:t>
            </a:r>
            <a:r>
              <a:rPr lang="zh-TW" altLang="en-US" sz="6000" b="1" dirty="0" smtClean="0"/>
              <a:t>民都要聚集在他面前。他要把他們分別出來，好像牧羊的分別綿羊山羊一般，</a:t>
            </a:r>
            <a:r>
              <a:rPr lang="en-US" altLang="zh-TW" sz="6000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/>
          <a:lstStyle/>
          <a:p>
            <a:r>
              <a:rPr lang="zh-TW" altLang="en-US" sz="6000" dirty="0" smtClean="0"/>
              <a:t>把</a:t>
            </a:r>
            <a:r>
              <a:rPr lang="zh-TW" altLang="en-US" sz="6000" dirty="0" smtClean="0"/>
              <a:t>綿羊安置在右邊，山羊在左邊。</a:t>
            </a:r>
            <a:r>
              <a:rPr lang="en-US" altLang="zh-TW" sz="6000" dirty="0" smtClean="0"/>
              <a:t> </a:t>
            </a:r>
          </a:p>
          <a:p>
            <a:r>
              <a:rPr lang="zh-TW" altLang="en-US" sz="6000" b="1" dirty="0" smtClean="0"/>
              <a:t>於是</a:t>
            </a:r>
            <a:r>
              <a:rPr lang="zh-TW" altLang="en-US" sz="6000" b="1" dirty="0" smtClean="0"/>
              <a:t>王要向那右邊的說：</a:t>
            </a:r>
            <a:r>
              <a:rPr lang="en-US" altLang="zh-TW" sz="6000" b="1" dirty="0" smtClean="0"/>
              <a:t>『</a:t>
            </a:r>
            <a:r>
              <a:rPr lang="zh-TW" altLang="en-US" sz="6000" b="1" dirty="0" smtClean="0"/>
              <a:t>你們這蒙我父賜福的，可來承受那創世以來為你們所預備的國；</a:t>
            </a:r>
            <a:r>
              <a:rPr lang="en-US" altLang="zh-TW" sz="6000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/>
          <a:lstStyle/>
          <a:p>
            <a:r>
              <a:rPr lang="zh-TW" altLang="en-US" sz="6000" dirty="0" smtClean="0"/>
              <a:t>因為</a:t>
            </a:r>
            <a:r>
              <a:rPr lang="zh-TW" altLang="en-US" sz="6000" dirty="0" smtClean="0"/>
              <a:t>我餓了，你們給我吃，渴了，你們給我喝；我作客旅，你們留我住；</a:t>
            </a:r>
            <a:r>
              <a:rPr lang="en-US" altLang="zh-TW" sz="6000" dirty="0" smtClean="0"/>
              <a:t> </a:t>
            </a:r>
          </a:p>
          <a:p>
            <a:r>
              <a:rPr lang="zh-TW" altLang="en-US" sz="6000" b="1" dirty="0" smtClean="0"/>
              <a:t>我</a:t>
            </a:r>
            <a:r>
              <a:rPr lang="zh-TW" altLang="en-US" sz="6000" b="1" dirty="0" smtClean="0"/>
              <a:t>赤身露體，你們給我穿；我病了、你們看顧我；我在監裡，你們來看我。</a:t>
            </a:r>
            <a:r>
              <a:rPr lang="en-US" altLang="zh-TW" sz="6000" b="1" dirty="0" smtClean="0"/>
              <a:t>』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/>
          <a:lstStyle/>
          <a:p>
            <a:r>
              <a:rPr lang="zh-TW" altLang="en-US" sz="6000" dirty="0" smtClean="0"/>
              <a:t>義</a:t>
            </a:r>
            <a:r>
              <a:rPr lang="zh-TW" altLang="en-US" sz="6000" dirty="0" smtClean="0"/>
              <a:t>人就回答說：</a:t>
            </a:r>
            <a:r>
              <a:rPr lang="en-US" altLang="zh-TW" sz="6000" dirty="0" smtClean="0"/>
              <a:t>『</a:t>
            </a:r>
            <a:r>
              <a:rPr lang="zh-TW" altLang="en-US" sz="6000" dirty="0" smtClean="0"/>
              <a:t>主啊，我們什麼時候見你餓了，給你吃，渴了，給你喝？</a:t>
            </a:r>
            <a:r>
              <a:rPr lang="en-US" altLang="zh-TW" sz="6000" dirty="0" smtClean="0"/>
              <a:t> </a:t>
            </a:r>
          </a:p>
          <a:p>
            <a:r>
              <a:rPr lang="zh-TW" altLang="en-US" sz="6000" b="1" dirty="0" smtClean="0"/>
              <a:t>什麼時候見你作客旅，留你住，或是赤身露體，給你穿？</a:t>
            </a:r>
            <a:endParaRPr lang="en-US" altLang="zh-TW" sz="6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/>
          <a:lstStyle/>
          <a:p>
            <a:r>
              <a:rPr lang="zh-TW" altLang="en-US" sz="6000" dirty="0" smtClean="0"/>
              <a:t>又</a:t>
            </a:r>
            <a:r>
              <a:rPr lang="zh-TW" altLang="en-US" sz="6000" dirty="0" smtClean="0"/>
              <a:t>什麼時候見你病了，或是在監裡，來看你呢？</a:t>
            </a:r>
            <a:r>
              <a:rPr lang="en-US" altLang="zh-TW" sz="6000" dirty="0" smtClean="0"/>
              <a:t>』 </a:t>
            </a:r>
          </a:p>
          <a:p>
            <a:r>
              <a:rPr lang="zh-TW" altLang="en-US" sz="6000" b="1" dirty="0" smtClean="0"/>
              <a:t>王</a:t>
            </a:r>
            <a:r>
              <a:rPr lang="zh-TW" altLang="en-US" sz="6000" b="1" dirty="0" smtClean="0"/>
              <a:t>要回答說：</a:t>
            </a:r>
            <a:r>
              <a:rPr lang="en-US" altLang="zh-TW" sz="6000" b="1" dirty="0" smtClean="0"/>
              <a:t>『</a:t>
            </a:r>
            <a:r>
              <a:rPr lang="zh-TW" altLang="en-US" sz="6000" b="1" dirty="0" smtClean="0"/>
              <a:t>我實在告訴你們，這些事你們既做在我這弟兄中一個最小的身上，就是做在我身上了。</a:t>
            </a:r>
            <a:r>
              <a:rPr lang="en-US" altLang="zh-TW" sz="6000" b="1" dirty="0" smtClean="0"/>
              <a:t>』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/>
          <a:lstStyle/>
          <a:p>
            <a:r>
              <a:rPr lang="zh-TW" altLang="en-US" sz="6000" dirty="0" smtClean="0"/>
              <a:t>「</a:t>
            </a:r>
            <a:r>
              <a:rPr lang="zh-TW" altLang="en-US" sz="6000" dirty="0" smtClean="0"/>
              <a:t>人接待你們就是接待我；接待我就是接待那差我來的。</a:t>
            </a:r>
            <a:r>
              <a:rPr lang="en-US" altLang="zh-TW" sz="6000" dirty="0" smtClean="0"/>
              <a:t> </a:t>
            </a:r>
            <a:endParaRPr lang="en-US" altLang="zh-TW" sz="6000" dirty="0" smtClean="0"/>
          </a:p>
          <a:p>
            <a:r>
              <a:rPr lang="zh-TW" altLang="en-US" sz="6000" b="1" dirty="0" smtClean="0"/>
              <a:t>無論</a:t>
            </a:r>
            <a:r>
              <a:rPr lang="zh-TW" altLang="en-US" sz="6000" b="1" dirty="0" smtClean="0"/>
              <a:t>何人，因為門徒的名，只把一杯涼水給這小子裡的一個喝，我實在告訴你們，這人不能不得</a:t>
            </a:r>
            <a:r>
              <a:rPr lang="zh-TW" altLang="en-US" sz="6000" b="1" dirty="0" smtClean="0"/>
              <a:t>賞賜</a:t>
            </a:r>
            <a:endParaRPr lang="en-US" altLang="zh-TW" sz="6000" b="1" dirty="0" smtClean="0"/>
          </a:p>
          <a:p>
            <a:endParaRPr lang="en-US" altLang="zh-TW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100</TotalTime>
  <Words>304</Words>
  <Application>Microsoft Office PowerPoint</Application>
  <PresentationFormat>如螢幕大小 (4:3)</PresentationFormat>
  <Paragraphs>14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Arial</vt:lpstr>
      <vt:lpstr>新細明體</vt:lpstr>
      <vt:lpstr>Century Schoolbook</vt:lpstr>
      <vt:lpstr>Wingdings</vt:lpstr>
      <vt:lpstr>Wingdings 2</vt:lpstr>
      <vt:lpstr>Calibri</vt:lpstr>
      <vt:lpstr>Oriel</vt:lpstr>
      <vt:lpstr>配受賞賜</vt:lpstr>
      <vt:lpstr>投影片 2</vt:lpstr>
      <vt:lpstr>投影片 3</vt:lpstr>
      <vt:lpstr>投影片 4</vt:lpstr>
      <vt:lpstr>投影片 5</vt:lpstr>
      <vt:lpstr>投影片 6</vt:lpstr>
      <vt:lpstr>投影片 7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大唐</cp:lastModifiedBy>
  <cp:revision>21</cp:revision>
  <dcterms:created xsi:type="dcterms:W3CDTF">2012-12-23T00:19:59Z</dcterms:created>
  <dcterms:modified xsi:type="dcterms:W3CDTF">2016-04-17T00:37:51Z</dcterms:modified>
</cp:coreProperties>
</file>