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0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9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3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3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3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4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07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門</a:t>
            </a:r>
            <a:r>
              <a:rPr lang="zh-CN" altLang="en-US" sz="107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徒責任</a:t>
            </a:r>
            <a:endParaRPr lang="en-US" sz="107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2971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12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 – 26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31 – 32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 ; </a:t>
            </a: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 : 14 – 15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34 – 35 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41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我實實在在的告訴你們，一粒麥子不落在地裡死了，仍舊是一粒，若是死了，就結出許多子粒來。 </a:t>
            </a:r>
          </a:p>
        </p:txBody>
      </p:sp>
    </p:spTree>
    <p:extLst>
      <p:ext uri="{BB962C8B-B14F-4D97-AF65-F5344CB8AC3E}">
        <p14:creationId xmlns:p14="http://schemas.microsoft.com/office/powerpoint/2010/main" val="27323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愛惜自己生命的，就失喪生命；在這世上恨惡自己生命的，就要保守生命到永生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17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若有人服事我，就當跟從我；我在那裡，服事我的人也要在那裡；若有人服事我，我父必尊重他。」  </a:t>
            </a:r>
            <a:endParaRPr lang="zh-TW" altLang="en-US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72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耶穌對信他的猶太人說：「你們若常常遵守我的道，就真是我的門徒；你們必曉得真理，真理必叫你們得以自由。」 </a:t>
            </a:r>
          </a:p>
        </p:txBody>
      </p:sp>
    </p:spTree>
    <p:extLst>
      <p:ext uri="{BB962C8B-B14F-4D97-AF65-F5344CB8AC3E}">
        <p14:creationId xmlns:p14="http://schemas.microsoft.com/office/powerpoint/2010/main" val="25355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耶穌又對眾人說：「我是世界的光。跟從我的，就不在黑暗裡走，必要得著生命的光。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我是你們的主，你們的夫子，尚且洗你們的腳，你們也當彼此洗腳。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1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我給你們作了榜樣，叫你們照著我向你們所做的去做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04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賜給你們一條新命令，乃是叫你們彼此相愛；我怎樣愛你們，你們也要怎樣相愛。你們若有彼此相愛的心，眾人因此就認出你們是我的門徒了。」 </a:t>
            </a:r>
          </a:p>
        </p:txBody>
      </p:sp>
    </p:spTree>
    <p:extLst>
      <p:ext uri="{BB962C8B-B14F-4D97-AF65-F5344CB8AC3E}">
        <p14:creationId xmlns:p14="http://schemas.microsoft.com/office/powerpoint/2010/main" val="39168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</TotalTime>
  <Words>360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門徒責任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10</cp:revision>
  <dcterms:created xsi:type="dcterms:W3CDTF">2012-12-09T00:24:41Z</dcterms:created>
  <dcterms:modified xsi:type="dcterms:W3CDTF">2021-02-04T11:35:41Z</dcterms:modified>
</cp:coreProperties>
</file>