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5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352828" y="1174097"/>
            <a:ext cx="3048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9436359" y="4181669"/>
            <a:ext cx="48768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93B860E2-8DBF-4FA2-99AF-C83A9386F922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351008" y="1170432"/>
            <a:ext cx="3048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9436608" y="4178808"/>
            <a:ext cx="48768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93B860E2-8DBF-4FA2-99AF-C83A9386F922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495800" y="3200400"/>
            <a:ext cx="841248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466844" y="3200400"/>
            <a:ext cx="841248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119360" y="1081851"/>
            <a:ext cx="268224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320248" y="3737240"/>
            <a:ext cx="42672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智慧之言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136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147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箴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19-22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5-8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10-11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98910" cy="681863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敬畏耶和華是智慧的開端；凡遵行他命令的是聰明人。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稱謝那用智慧造天的，因他的慈愛永遠長存。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我們的主為大，最有能力；他的智慧無法測度。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98910" cy="681863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  <a:sym typeface="+mn-ea"/>
              </a:rPr>
              <a:t>不要自以為有智慧；要敬畏耶和華，遠離惡事。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  <a:sym typeface="+mn-ea"/>
              </a:rPr>
              <a:t>得智慧，得聰明的，這人便為有福。因為得智慧勝過得銀子，其利益強如精金，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98910" cy="681863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  <a:sym typeface="+mn-ea"/>
              </a:rPr>
              <a:t>耶和華以智慧立地，以聰明定天，以知識使深淵裂開，使天空滴下甘露。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  <a:sym typeface="+mn-ea"/>
              </a:rPr>
              <a:t> 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  <a:sym typeface="+mn-ea"/>
              </a:rPr>
              <a:t>要謹守真智慧和謀略，不可使他離開你的眼目。這樣，他必作你的生命，頸項的美飾。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  <a:sym typeface="+mn-ea"/>
              </a:rPr>
              <a:t> 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98910" cy="681863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  <a:sym typeface="+mn-ea"/>
              </a:rPr>
              <a:t>要得智慧，要得聰明，不可忘記，也不可偏離我口中的言語。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  <a:sym typeface="+mn-ea"/>
              </a:rPr>
              <a:t> 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  <a:sym typeface="+mn-ea"/>
              </a:rPr>
              <a:t>不可離棄智慧，智慧就護衛你；要愛他，他就保守你。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  <a:sym typeface="+mn-ea"/>
              </a:rPr>
              <a:t> 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98910" cy="681863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  <a:sym typeface="+mn-ea"/>
              </a:rPr>
              <a:t>智慧為首；所以，要得智慧。在你一切所得之內必得聰明。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  <a:sym typeface="+mn-ea"/>
              </a:rPr>
              <a:t>高舉智慧，他就使你高陞；懷抱智慧，他就使你尊榮。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11598910" cy="681863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  <a:sym typeface="+mn-ea"/>
              </a:rPr>
              <a:t>你要聽受我的言語，就必延年益壽。我已指教你走智慧的道，引導你行正直的路。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  <a:sym typeface="+mn-ea"/>
              </a:rPr>
              <a:t> 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386</Words>
  <Application>WPS Presentation</Application>
  <PresentationFormat>如螢幕大小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Wingdings</vt:lpstr>
      <vt:lpstr>MT Extra</vt:lpstr>
      <vt:lpstr>Wingdings 2</vt:lpstr>
      <vt:lpstr>Gubbi</vt:lpstr>
      <vt:lpstr>微軟正黑體</vt:lpstr>
      <vt:lpstr>Droid Sans Fallback</vt:lpstr>
      <vt:lpstr>Century Schoolbook</vt:lpstr>
      <vt:lpstr>DejaVu Sans</vt:lpstr>
      <vt:lpstr>微软雅黑</vt:lpstr>
      <vt:lpstr>Arial Unicode MS</vt:lpstr>
      <vt:lpstr>Calibri</vt:lpstr>
      <vt:lpstr>Oriel</vt:lpstr>
      <vt:lpstr>智慧之言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Version 5.1 build 2600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batisuoc</cp:lastModifiedBy>
  <cp:revision>14</cp:revision>
  <dcterms:created xsi:type="dcterms:W3CDTF">2019-12-28T13:17:31Z</dcterms:created>
  <dcterms:modified xsi:type="dcterms:W3CDTF">2019-12-28T13:17:31Z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