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93DE-CA67-4C01-B84B-5BE0121E5416}" type="datetimeFigureOut">
              <a:rPr lang="vi-VN" smtClean="0"/>
              <a:t>20/08/2020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30AF-2CE8-4341-97A9-67E2233075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929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93DE-CA67-4C01-B84B-5BE0121E5416}" type="datetimeFigureOut">
              <a:rPr lang="vi-VN" smtClean="0"/>
              <a:t>20/08/2020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30AF-2CE8-4341-97A9-67E2233075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83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93DE-CA67-4C01-B84B-5BE0121E5416}" type="datetimeFigureOut">
              <a:rPr lang="vi-VN" smtClean="0"/>
              <a:t>20/08/2020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30AF-2CE8-4341-97A9-67E2233075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767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93DE-CA67-4C01-B84B-5BE0121E5416}" type="datetimeFigureOut">
              <a:rPr lang="vi-VN" smtClean="0"/>
              <a:t>20/08/2020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30AF-2CE8-4341-97A9-67E2233075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484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93DE-CA67-4C01-B84B-5BE0121E5416}" type="datetimeFigureOut">
              <a:rPr lang="vi-VN" smtClean="0"/>
              <a:t>20/08/2020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30AF-2CE8-4341-97A9-67E2233075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658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93DE-CA67-4C01-B84B-5BE0121E5416}" type="datetimeFigureOut">
              <a:rPr lang="vi-VN" smtClean="0"/>
              <a:t>20/08/2020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30AF-2CE8-4341-97A9-67E2233075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858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93DE-CA67-4C01-B84B-5BE0121E5416}" type="datetimeFigureOut">
              <a:rPr lang="vi-VN" smtClean="0"/>
              <a:t>20/08/2020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30AF-2CE8-4341-97A9-67E2233075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23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93DE-CA67-4C01-B84B-5BE0121E5416}" type="datetimeFigureOut">
              <a:rPr lang="vi-VN" smtClean="0"/>
              <a:t>20/08/2020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30AF-2CE8-4341-97A9-67E2233075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584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93DE-CA67-4C01-B84B-5BE0121E5416}" type="datetimeFigureOut">
              <a:rPr lang="vi-VN" smtClean="0"/>
              <a:t>20/08/2020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30AF-2CE8-4341-97A9-67E2233075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2508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93DE-CA67-4C01-B84B-5BE0121E5416}" type="datetimeFigureOut">
              <a:rPr lang="vi-VN" smtClean="0"/>
              <a:t>20/08/2020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30AF-2CE8-4341-97A9-67E2233075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447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93DE-CA67-4C01-B84B-5BE0121E5416}" type="datetimeFigureOut">
              <a:rPr lang="vi-VN" smtClean="0"/>
              <a:t>20/08/2020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30AF-2CE8-4341-97A9-67E2233075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679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A93DE-CA67-4C01-B84B-5BE0121E5416}" type="datetimeFigureOut">
              <a:rPr lang="vi-VN" smtClean="0"/>
              <a:t>20/08/2020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730AF-2CE8-4341-97A9-67E2233075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357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CN" altLang="en-US" sz="9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徒相交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12192000" cy="17526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羅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12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 – 21</a:t>
            </a:r>
            <a:endParaRPr lang="en-US" altLang="zh-CN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352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愛人不可虛假；惡要厭惡，善要親近。</a:t>
            </a:r>
            <a:r>
              <a:rPr lang="zh-TW" altLang="en-US" dirty="0"/>
              <a:t> 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弟兄，要彼此親熱；恭敬人，要彼此推讓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殷勤不可懶惰。要心裡火熱，常常服事主。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149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在指望中要喜樂，在患難中要忍耐，禱告要恆切。</a:t>
            </a:r>
            <a:r>
              <a:rPr lang="zh-TW" altLang="en-US" dirty="0"/>
              <a:t> </a:t>
            </a:r>
          </a:p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徒缺乏要幫補；客要一味的款待。</a:t>
            </a:r>
            <a:r>
              <a:rPr lang="zh-TW" altLang="en-US" dirty="0"/>
              <a:t> 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逼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迫你們的，要給他們祝福；只要祝福，不可咒詛。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99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與喜樂的人要同樂；與哀哭的人要同哭。 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彼此同心；不要志氣高大，倒要俯就卑微的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人；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不要自以為聰明。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157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不要以惡報惡；眾人以為美的事要留心去做。</a:t>
            </a:r>
            <a:r>
              <a:rPr lang="zh-TW" altLang="en-US" dirty="0"/>
              <a:t> </a:t>
            </a:r>
          </a:p>
          <a:p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若是能行，總要盡力與眾人和睦。</a:t>
            </a:r>
            <a:r>
              <a:rPr lang="zh-TW" altLang="en-US" dirty="0"/>
              <a:t> 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5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親愛的弟兄，不要自己伸冤，寧可讓步，聽憑主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怒；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因為經上記著：「主說：</a:t>
            </a:r>
            <a:r>
              <a:rPr lang="en-US" altLang="zh-TW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『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伸冤在我；我必報應。</a:t>
            </a:r>
            <a:r>
              <a:rPr lang="en-US" altLang="zh-TW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』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」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981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所以，「你的仇敵若餓了，就給他吃，若渴了，就給他喝；因為你這樣行就是把炭火堆在他的頭上。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」你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不可為惡所勝，反要以善勝惡。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920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194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Theme1</vt:lpstr>
      <vt:lpstr>信徒相交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信徒相交</dc:title>
  <dc:creator>Windows User</dc:creator>
  <cp:lastModifiedBy>Windows User</cp:lastModifiedBy>
  <cp:revision>2</cp:revision>
  <dcterms:created xsi:type="dcterms:W3CDTF">2020-08-20T11:35:29Z</dcterms:created>
  <dcterms:modified xsi:type="dcterms:W3CDTF">2020-08-20T11:40:39Z</dcterms:modified>
</cp:coreProperties>
</file>